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97"/>
  </p:notesMasterIdLst>
  <p:handoutMasterIdLst>
    <p:handoutMasterId r:id="rId98"/>
  </p:handoutMasterIdLst>
  <p:sldIdLst>
    <p:sldId id="268" r:id="rId10"/>
    <p:sldId id="459" r:id="rId11"/>
    <p:sldId id="505" r:id="rId12"/>
    <p:sldId id="554" r:id="rId13"/>
    <p:sldId id="556" r:id="rId14"/>
    <p:sldId id="512" r:id="rId15"/>
    <p:sldId id="557" r:id="rId16"/>
    <p:sldId id="516" r:id="rId17"/>
    <p:sldId id="517" r:id="rId18"/>
    <p:sldId id="518" r:id="rId19"/>
    <p:sldId id="521" r:id="rId20"/>
    <p:sldId id="520" r:id="rId21"/>
    <p:sldId id="461" r:id="rId22"/>
    <p:sldId id="460" r:id="rId23"/>
    <p:sldId id="509" r:id="rId24"/>
    <p:sldId id="522" r:id="rId25"/>
    <p:sldId id="487" r:id="rId26"/>
    <p:sldId id="463" r:id="rId27"/>
    <p:sldId id="465" r:id="rId28"/>
    <p:sldId id="523" r:id="rId29"/>
    <p:sldId id="561" r:id="rId30"/>
    <p:sldId id="563" r:id="rId31"/>
    <p:sldId id="581" r:id="rId32"/>
    <p:sldId id="567" r:id="rId33"/>
    <p:sldId id="562" r:id="rId34"/>
    <p:sldId id="564" r:id="rId35"/>
    <p:sldId id="592" r:id="rId36"/>
    <p:sldId id="566" r:id="rId37"/>
    <p:sldId id="565" r:id="rId38"/>
    <p:sldId id="568" r:id="rId39"/>
    <p:sldId id="569" r:id="rId40"/>
    <p:sldId id="570" r:id="rId41"/>
    <p:sldId id="470" r:id="rId42"/>
    <p:sldId id="572" r:id="rId43"/>
    <p:sldId id="488" r:id="rId44"/>
    <p:sldId id="525" r:id="rId45"/>
    <p:sldId id="571" r:id="rId46"/>
    <p:sldId id="526" r:id="rId47"/>
    <p:sldId id="573" r:id="rId48"/>
    <p:sldId id="574" r:id="rId49"/>
    <p:sldId id="577" r:id="rId50"/>
    <p:sldId id="575" r:id="rId51"/>
    <p:sldId id="579" r:id="rId52"/>
    <p:sldId id="576" r:id="rId53"/>
    <p:sldId id="582" r:id="rId54"/>
    <p:sldId id="583" r:id="rId55"/>
    <p:sldId id="584" r:id="rId56"/>
    <p:sldId id="585" r:id="rId57"/>
    <p:sldId id="586" r:id="rId58"/>
    <p:sldId id="587" r:id="rId59"/>
    <p:sldId id="589" r:id="rId60"/>
    <p:sldId id="593" r:id="rId61"/>
    <p:sldId id="595" r:id="rId62"/>
    <p:sldId id="596" r:id="rId63"/>
    <p:sldId id="597" r:id="rId64"/>
    <p:sldId id="599" r:id="rId65"/>
    <p:sldId id="594" r:id="rId66"/>
    <p:sldId id="598" r:id="rId67"/>
    <p:sldId id="468" r:id="rId68"/>
    <p:sldId id="535" r:id="rId69"/>
    <p:sldId id="483" r:id="rId70"/>
    <p:sldId id="491" r:id="rId71"/>
    <p:sldId id="499" r:id="rId72"/>
    <p:sldId id="500" r:id="rId73"/>
    <p:sldId id="501" r:id="rId74"/>
    <p:sldId id="502" r:id="rId75"/>
    <p:sldId id="492" r:id="rId76"/>
    <p:sldId id="506" r:id="rId77"/>
    <p:sldId id="504" r:id="rId78"/>
    <p:sldId id="503" r:id="rId79"/>
    <p:sldId id="600" r:id="rId80"/>
    <p:sldId id="913" r:id="rId81"/>
    <p:sldId id="906" r:id="rId82"/>
    <p:sldId id="907" r:id="rId83"/>
    <p:sldId id="915" r:id="rId84"/>
    <p:sldId id="916" r:id="rId85"/>
    <p:sldId id="920" r:id="rId86"/>
    <p:sldId id="919" r:id="rId87"/>
    <p:sldId id="922" r:id="rId88"/>
    <p:sldId id="911" r:id="rId89"/>
    <p:sldId id="984" r:id="rId90"/>
    <p:sldId id="921" r:id="rId91"/>
    <p:sldId id="923" r:id="rId92"/>
    <p:sldId id="924" r:id="rId93"/>
    <p:sldId id="925" r:id="rId94"/>
    <p:sldId id="975" r:id="rId95"/>
    <p:sldId id="985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51E"/>
    <a:srgbClr val="FFDF20"/>
    <a:srgbClr val="FFDD4C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0" autoAdjust="0"/>
    <p:restoredTop sz="91439" autoAdjust="0"/>
  </p:normalViewPr>
  <p:slideViewPr>
    <p:cSldViewPr snapToGrid="0">
      <p:cViewPr varScale="1">
        <p:scale>
          <a:sx n="100" d="100"/>
          <a:sy n="100" d="100"/>
        </p:scale>
        <p:origin x="19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87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100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93" Type="http://schemas.openxmlformats.org/officeDocument/2006/relationships/slide" Target="slides/slide84.xml"/><Relationship Id="rId9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5037CC-4DAD-5244-8FE0-B70EB7E8D007}" type="doc">
      <dgm:prSet loTypeId="urn:microsoft.com/office/officeart/2005/8/layout/hierarchy2" loCatId="" qsTypeId="urn:microsoft.com/office/officeart/2005/8/quickstyle/3d4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FC2B72F-57DB-7C4C-94F8-EFD21FED8B88}">
      <dgm:prSet phldrT="[Text]"/>
      <dgm:spPr/>
      <dgm:t>
        <a:bodyPr/>
        <a:lstStyle/>
        <a:p>
          <a:r>
            <a:rPr lang="en-US" dirty="0"/>
            <a:t>Project Repository</a:t>
          </a:r>
        </a:p>
      </dgm:t>
    </dgm:pt>
    <dgm:pt modelId="{CD6D2DB0-088F-E044-8792-B59C60DB8702}" type="parTrans" cxnId="{D548402B-17EF-A240-8960-39CAD427F433}">
      <dgm:prSet/>
      <dgm:spPr/>
      <dgm:t>
        <a:bodyPr/>
        <a:lstStyle/>
        <a:p>
          <a:endParaRPr lang="en-US"/>
        </a:p>
      </dgm:t>
    </dgm:pt>
    <dgm:pt modelId="{EBFE58AE-F742-8A4E-82B3-9F25AA1D4F6B}" type="sibTrans" cxnId="{D548402B-17EF-A240-8960-39CAD427F433}">
      <dgm:prSet/>
      <dgm:spPr/>
      <dgm:t>
        <a:bodyPr/>
        <a:lstStyle/>
        <a:p>
          <a:endParaRPr lang="en-US"/>
        </a:p>
      </dgm:t>
    </dgm:pt>
    <dgm:pt modelId="{AEC86AE5-E6BA-1149-AB01-69B2590DF363}">
      <dgm:prSet phldrT="[Text]"/>
      <dgm:spPr/>
      <dgm:t>
        <a:bodyPr/>
        <a:lstStyle/>
        <a:p>
          <a:r>
            <a:rPr lang="en-US" dirty="0"/>
            <a:t>Master Branch</a:t>
          </a:r>
        </a:p>
      </dgm:t>
    </dgm:pt>
    <dgm:pt modelId="{CA2B5F20-E225-EF4D-9770-921EB25F8C1B}" type="parTrans" cxnId="{F624A82E-009E-4F4D-B7B9-652BAC864AEB}">
      <dgm:prSet/>
      <dgm:spPr/>
      <dgm:t>
        <a:bodyPr/>
        <a:lstStyle/>
        <a:p>
          <a:endParaRPr lang="en-US" dirty="0"/>
        </a:p>
      </dgm:t>
    </dgm:pt>
    <dgm:pt modelId="{E2784246-BD4A-114D-98C2-A216095BA070}" type="sibTrans" cxnId="{F624A82E-009E-4F4D-B7B9-652BAC864AEB}">
      <dgm:prSet/>
      <dgm:spPr/>
      <dgm:t>
        <a:bodyPr/>
        <a:lstStyle/>
        <a:p>
          <a:endParaRPr lang="en-US"/>
        </a:p>
      </dgm:t>
    </dgm:pt>
    <dgm:pt modelId="{E5857F8D-5FC4-4A44-BF72-55ED58CFB34A}">
      <dgm:prSet phldrT="[Text]"/>
      <dgm:spPr/>
      <dgm:t>
        <a:bodyPr/>
        <a:lstStyle/>
        <a:p>
          <a:r>
            <a:rPr lang="en-US" dirty="0"/>
            <a:t>Dev   Branch</a:t>
          </a:r>
        </a:p>
      </dgm:t>
    </dgm:pt>
    <dgm:pt modelId="{FD29F5AD-92B9-8A44-ABB4-C6B2C4C86339}" type="parTrans" cxnId="{B1A9584E-CB91-6C48-BAAA-D5A891207A0A}">
      <dgm:prSet/>
      <dgm:spPr/>
      <dgm:t>
        <a:bodyPr/>
        <a:lstStyle/>
        <a:p>
          <a:endParaRPr lang="en-US" dirty="0"/>
        </a:p>
      </dgm:t>
    </dgm:pt>
    <dgm:pt modelId="{58A3D921-807B-2745-AAD3-E4EC8EB0FCEF}" type="sibTrans" cxnId="{B1A9584E-CB91-6C48-BAAA-D5A891207A0A}">
      <dgm:prSet/>
      <dgm:spPr/>
      <dgm:t>
        <a:bodyPr/>
        <a:lstStyle/>
        <a:p>
          <a:endParaRPr lang="en-US"/>
        </a:p>
      </dgm:t>
    </dgm:pt>
    <dgm:pt modelId="{D3373FA8-DAAD-154C-A142-88F3B6B63677}">
      <dgm:prSet phldrT="[Text]"/>
      <dgm:spPr/>
      <dgm:t>
        <a:bodyPr/>
        <a:lstStyle/>
        <a:p>
          <a:r>
            <a:rPr lang="en-US" dirty="0"/>
            <a:t>Amit’s Commits</a:t>
          </a:r>
        </a:p>
      </dgm:t>
    </dgm:pt>
    <dgm:pt modelId="{DC5A5CD2-A5D1-7F4F-80BB-F0285831E622}" type="parTrans" cxnId="{A47389E7-AF3A-284A-AA01-6A4AA3590379}">
      <dgm:prSet/>
      <dgm:spPr/>
      <dgm:t>
        <a:bodyPr/>
        <a:lstStyle/>
        <a:p>
          <a:endParaRPr lang="en-US" dirty="0"/>
        </a:p>
      </dgm:t>
    </dgm:pt>
    <dgm:pt modelId="{82DC2788-CEF1-E244-AD01-1D5CE26C79C1}" type="sibTrans" cxnId="{A47389E7-AF3A-284A-AA01-6A4AA3590379}">
      <dgm:prSet/>
      <dgm:spPr/>
      <dgm:t>
        <a:bodyPr/>
        <a:lstStyle/>
        <a:p>
          <a:endParaRPr lang="en-US"/>
        </a:p>
      </dgm:t>
    </dgm:pt>
    <dgm:pt modelId="{626072E8-CE0D-914A-9A78-377E424638B7}">
      <dgm:prSet phldrT="[Text]"/>
      <dgm:spPr/>
      <dgm:t>
        <a:bodyPr/>
        <a:lstStyle/>
        <a:p>
          <a:r>
            <a:rPr lang="en-US" dirty="0"/>
            <a:t>Maha’s Commits</a:t>
          </a:r>
        </a:p>
      </dgm:t>
    </dgm:pt>
    <dgm:pt modelId="{B94F2155-71AE-B046-88D7-D629A7895805}" type="parTrans" cxnId="{6835E9DA-AF56-4845-89F7-2C1F1E9DA953}">
      <dgm:prSet/>
      <dgm:spPr/>
      <dgm:t>
        <a:bodyPr/>
        <a:lstStyle/>
        <a:p>
          <a:endParaRPr lang="en-US" dirty="0"/>
        </a:p>
      </dgm:t>
    </dgm:pt>
    <dgm:pt modelId="{7CF3229C-476F-3A4F-AD08-350A421010B8}" type="sibTrans" cxnId="{6835E9DA-AF56-4845-89F7-2C1F1E9DA953}">
      <dgm:prSet/>
      <dgm:spPr/>
      <dgm:t>
        <a:bodyPr/>
        <a:lstStyle/>
        <a:p>
          <a:endParaRPr lang="en-US"/>
        </a:p>
      </dgm:t>
    </dgm:pt>
    <dgm:pt modelId="{ACCDC555-42C5-FD44-8784-A780A4696A8B}">
      <dgm:prSet phldrT="[Text]"/>
      <dgm:spPr/>
      <dgm:t>
        <a:bodyPr/>
        <a:lstStyle/>
        <a:p>
          <a:r>
            <a:rPr lang="en-US" dirty="0"/>
            <a:t>Fei’s Commits</a:t>
          </a:r>
        </a:p>
      </dgm:t>
    </dgm:pt>
    <dgm:pt modelId="{E49FBF8A-96B2-CE41-B22A-37EB74DE550E}" type="parTrans" cxnId="{2938837B-F79A-0E45-9B37-212C170D03AF}">
      <dgm:prSet/>
      <dgm:spPr/>
      <dgm:t>
        <a:bodyPr/>
        <a:lstStyle/>
        <a:p>
          <a:endParaRPr lang="en-US" dirty="0"/>
        </a:p>
      </dgm:t>
    </dgm:pt>
    <dgm:pt modelId="{BAB891A0-2151-BA44-8BF8-623D368692FF}" type="sibTrans" cxnId="{2938837B-F79A-0E45-9B37-212C170D03AF}">
      <dgm:prSet/>
      <dgm:spPr/>
      <dgm:t>
        <a:bodyPr/>
        <a:lstStyle/>
        <a:p>
          <a:endParaRPr lang="en-US"/>
        </a:p>
      </dgm:t>
    </dgm:pt>
    <dgm:pt modelId="{0B41C0E2-741D-6542-BABE-9928E1E5DF59}">
      <dgm:prSet phldrT="[Text]"/>
      <dgm:spPr>
        <a:solidFill>
          <a:schemeClr val="accent2">
            <a:lumMod val="60000"/>
            <a:lumOff val="40000"/>
            <a:alpha val="30000"/>
          </a:schemeClr>
        </a:solidFill>
      </dgm:spPr>
      <dgm:t>
        <a:bodyPr/>
        <a:lstStyle/>
        <a:p>
          <a:r>
            <a:rPr lang="en-US" dirty="0"/>
            <a:t>file0.py updates</a:t>
          </a:r>
        </a:p>
      </dgm:t>
    </dgm:pt>
    <dgm:pt modelId="{2E6F194A-FE0A-4343-88AB-CC79050C497E}" type="parTrans" cxnId="{70088FCD-C7C7-7D4E-B221-6734FAF807D9}">
      <dgm:prSet/>
      <dgm:spPr/>
      <dgm:t>
        <a:bodyPr/>
        <a:lstStyle/>
        <a:p>
          <a:endParaRPr lang="en-US" dirty="0"/>
        </a:p>
      </dgm:t>
    </dgm:pt>
    <dgm:pt modelId="{A91D62D4-8935-9E41-9C6D-4A34F014394F}" type="sibTrans" cxnId="{70088FCD-C7C7-7D4E-B221-6734FAF807D9}">
      <dgm:prSet/>
      <dgm:spPr/>
      <dgm:t>
        <a:bodyPr/>
        <a:lstStyle/>
        <a:p>
          <a:endParaRPr lang="en-US"/>
        </a:p>
      </dgm:t>
    </dgm:pt>
    <dgm:pt modelId="{BD6037D2-3647-6D47-9856-2F317D18CA0F}">
      <dgm:prSet phldrT="[Text]"/>
      <dgm:spPr/>
      <dgm:t>
        <a:bodyPr/>
        <a:lstStyle/>
        <a:p>
          <a:r>
            <a:rPr lang="en-US" dirty="0"/>
            <a:t>file1.py updates</a:t>
          </a:r>
        </a:p>
      </dgm:t>
    </dgm:pt>
    <dgm:pt modelId="{9670D9EF-0883-CB44-9C81-F578D3C4B60F}" type="parTrans" cxnId="{BAC1A852-D2D1-3D4E-9D9F-CDF67CB1A036}">
      <dgm:prSet/>
      <dgm:spPr/>
      <dgm:t>
        <a:bodyPr/>
        <a:lstStyle/>
        <a:p>
          <a:endParaRPr lang="en-US" dirty="0"/>
        </a:p>
      </dgm:t>
    </dgm:pt>
    <dgm:pt modelId="{D24F142D-2624-6848-8989-33EB51B870EF}" type="sibTrans" cxnId="{BAC1A852-D2D1-3D4E-9D9F-CDF67CB1A036}">
      <dgm:prSet/>
      <dgm:spPr/>
      <dgm:t>
        <a:bodyPr/>
        <a:lstStyle/>
        <a:p>
          <a:endParaRPr lang="en-US"/>
        </a:p>
      </dgm:t>
    </dgm:pt>
    <dgm:pt modelId="{38A023D6-81E1-5B41-BFE0-EF523EC3388E}">
      <dgm:prSet phldrT="[Text]"/>
      <dgm:spPr>
        <a:solidFill>
          <a:schemeClr val="accent2">
            <a:lumMod val="75000"/>
            <a:alpha val="30000"/>
          </a:schemeClr>
        </a:solidFill>
      </dgm:spPr>
      <dgm:t>
        <a:bodyPr/>
        <a:lstStyle/>
        <a:p>
          <a:r>
            <a:rPr lang="en-US" dirty="0"/>
            <a:t>file2.py updates</a:t>
          </a:r>
        </a:p>
      </dgm:t>
    </dgm:pt>
    <dgm:pt modelId="{6638D24E-FF52-594C-9461-100C112A2306}" type="parTrans" cxnId="{246784D1-8BFA-E145-B98D-E1F6632BB226}">
      <dgm:prSet/>
      <dgm:spPr/>
      <dgm:t>
        <a:bodyPr/>
        <a:lstStyle/>
        <a:p>
          <a:endParaRPr lang="en-US" dirty="0"/>
        </a:p>
      </dgm:t>
    </dgm:pt>
    <dgm:pt modelId="{1908581A-E523-6943-A1B5-C3DFFF4B6A6D}" type="sibTrans" cxnId="{246784D1-8BFA-E145-B98D-E1F6632BB226}">
      <dgm:prSet/>
      <dgm:spPr/>
      <dgm:t>
        <a:bodyPr/>
        <a:lstStyle/>
        <a:p>
          <a:endParaRPr lang="en-US"/>
        </a:p>
      </dgm:t>
    </dgm:pt>
    <dgm:pt modelId="{809A7A98-F7A6-4642-AC4B-78FA7DC99D4C}">
      <dgm:prSet phldrT="[Text]"/>
      <dgm:spPr>
        <a:solidFill>
          <a:schemeClr val="accent2">
            <a:lumMod val="75000"/>
            <a:alpha val="30000"/>
          </a:schemeClr>
        </a:solidFill>
      </dgm:spPr>
      <dgm:t>
        <a:bodyPr/>
        <a:lstStyle/>
        <a:p>
          <a:r>
            <a:rPr lang="en-US" dirty="0"/>
            <a:t>file2.py updates</a:t>
          </a:r>
        </a:p>
      </dgm:t>
    </dgm:pt>
    <dgm:pt modelId="{AC5A2480-C2E4-E346-A5B1-A56A4B24D683}" type="parTrans" cxnId="{8F5A12FB-CD79-E946-8170-43983254EB6A}">
      <dgm:prSet/>
      <dgm:spPr/>
      <dgm:t>
        <a:bodyPr/>
        <a:lstStyle/>
        <a:p>
          <a:endParaRPr lang="en-US" dirty="0"/>
        </a:p>
      </dgm:t>
    </dgm:pt>
    <dgm:pt modelId="{2DB2C9D2-493D-B349-8582-8774040AB0A7}" type="sibTrans" cxnId="{8F5A12FB-CD79-E946-8170-43983254EB6A}">
      <dgm:prSet/>
      <dgm:spPr/>
      <dgm:t>
        <a:bodyPr/>
        <a:lstStyle/>
        <a:p>
          <a:endParaRPr lang="en-US"/>
        </a:p>
      </dgm:t>
    </dgm:pt>
    <dgm:pt modelId="{E32D4B58-9D47-4343-A9A2-C957018EAABF}">
      <dgm:prSet phldrT="[Text]"/>
      <dgm:spPr>
        <a:solidFill>
          <a:schemeClr val="accent2">
            <a:lumMod val="60000"/>
            <a:lumOff val="40000"/>
            <a:alpha val="30000"/>
          </a:schemeClr>
        </a:solidFill>
      </dgm:spPr>
      <dgm:t>
        <a:bodyPr/>
        <a:lstStyle/>
        <a:p>
          <a:r>
            <a:rPr lang="en-US" dirty="0"/>
            <a:t>file0.py updates</a:t>
          </a:r>
        </a:p>
      </dgm:t>
    </dgm:pt>
    <dgm:pt modelId="{719271BB-E5A9-7F45-B0E5-BFD557D7CFC5}" type="parTrans" cxnId="{EB6632B3-2AE4-604A-AC6B-4D5C9C1CFAF4}">
      <dgm:prSet/>
      <dgm:spPr/>
      <dgm:t>
        <a:bodyPr/>
        <a:lstStyle/>
        <a:p>
          <a:endParaRPr lang="en-US" dirty="0"/>
        </a:p>
      </dgm:t>
    </dgm:pt>
    <dgm:pt modelId="{31704D21-99AD-3F47-97A1-4473A595117F}" type="sibTrans" cxnId="{EB6632B3-2AE4-604A-AC6B-4D5C9C1CFAF4}">
      <dgm:prSet/>
      <dgm:spPr/>
      <dgm:t>
        <a:bodyPr/>
        <a:lstStyle/>
        <a:p>
          <a:endParaRPr lang="en-US"/>
        </a:p>
      </dgm:t>
    </dgm:pt>
    <dgm:pt modelId="{C5B0F121-53C7-7445-8914-6ADD2737A5C3}">
      <dgm:prSet phldrT="[Text]"/>
      <dgm:spPr/>
      <dgm:t>
        <a:bodyPr/>
        <a:lstStyle/>
        <a:p>
          <a:r>
            <a:rPr lang="en-US" dirty="0"/>
            <a:t>Version 1.0 Branch</a:t>
          </a:r>
        </a:p>
      </dgm:t>
    </dgm:pt>
    <dgm:pt modelId="{8EC07313-89D3-C642-984E-A85784027822}" type="parTrans" cxnId="{FBA65DC1-4400-4E4E-8BFD-E39BF1A334B2}">
      <dgm:prSet/>
      <dgm:spPr/>
      <dgm:t>
        <a:bodyPr/>
        <a:lstStyle/>
        <a:p>
          <a:endParaRPr lang="en-US" dirty="0"/>
        </a:p>
      </dgm:t>
    </dgm:pt>
    <dgm:pt modelId="{3E44DD74-5C84-DD47-8DD3-D9603578B470}" type="sibTrans" cxnId="{FBA65DC1-4400-4E4E-8BFD-E39BF1A334B2}">
      <dgm:prSet/>
      <dgm:spPr/>
      <dgm:t>
        <a:bodyPr/>
        <a:lstStyle/>
        <a:p>
          <a:endParaRPr lang="en-US"/>
        </a:p>
      </dgm:t>
    </dgm:pt>
    <dgm:pt modelId="{C3A7F752-3719-164C-94CD-8F681223F37E}" type="pres">
      <dgm:prSet presAssocID="{D15037CC-4DAD-5244-8FE0-B70EB7E8D00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0193FA5-333C-A84C-BBFA-4CD423F53A8B}" type="pres">
      <dgm:prSet presAssocID="{6FC2B72F-57DB-7C4C-94F8-EFD21FED8B88}" presName="root1" presStyleCnt="0"/>
      <dgm:spPr/>
    </dgm:pt>
    <dgm:pt modelId="{F9CB3797-086E-E54B-90B5-4C2C6A5042FE}" type="pres">
      <dgm:prSet presAssocID="{6FC2B72F-57DB-7C4C-94F8-EFD21FED8B88}" presName="LevelOneTextNode" presStyleLbl="node0" presStyleIdx="0" presStyleCnt="1">
        <dgm:presLayoutVars>
          <dgm:chPref val="3"/>
        </dgm:presLayoutVars>
      </dgm:prSet>
      <dgm:spPr/>
    </dgm:pt>
    <dgm:pt modelId="{EAA214E6-5500-8C40-A8A0-49DC44837D32}" type="pres">
      <dgm:prSet presAssocID="{6FC2B72F-57DB-7C4C-94F8-EFD21FED8B88}" presName="level2hierChild" presStyleCnt="0"/>
      <dgm:spPr/>
    </dgm:pt>
    <dgm:pt modelId="{F2246033-E9CE-F641-92FF-F69E368258C4}" type="pres">
      <dgm:prSet presAssocID="{CA2B5F20-E225-EF4D-9770-921EB25F8C1B}" presName="conn2-1" presStyleLbl="parChTrans1D2" presStyleIdx="0" presStyleCnt="3"/>
      <dgm:spPr/>
    </dgm:pt>
    <dgm:pt modelId="{728DB69F-A5FD-A240-BB32-CDBE2992EBAF}" type="pres">
      <dgm:prSet presAssocID="{CA2B5F20-E225-EF4D-9770-921EB25F8C1B}" presName="connTx" presStyleLbl="parChTrans1D2" presStyleIdx="0" presStyleCnt="3"/>
      <dgm:spPr/>
    </dgm:pt>
    <dgm:pt modelId="{E5CFFE01-7F9E-6E41-BD38-8F61D08F63F4}" type="pres">
      <dgm:prSet presAssocID="{AEC86AE5-E6BA-1149-AB01-69B2590DF363}" presName="root2" presStyleCnt="0"/>
      <dgm:spPr/>
    </dgm:pt>
    <dgm:pt modelId="{4326CE0B-9C80-2842-BF73-36ACF4EA1C1D}" type="pres">
      <dgm:prSet presAssocID="{AEC86AE5-E6BA-1149-AB01-69B2590DF363}" presName="LevelTwoTextNode" presStyleLbl="node2" presStyleIdx="0" presStyleCnt="3">
        <dgm:presLayoutVars>
          <dgm:chPref val="3"/>
        </dgm:presLayoutVars>
      </dgm:prSet>
      <dgm:spPr/>
    </dgm:pt>
    <dgm:pt modelId="{C0BB6643-8748-0842-95BC-AA884ED56070}" type="pres">
      <dgm:prSet presAssocID="{AEC86AE5-E6BA-1149-AB01-69B2590DF363}" presName="level3hierChild" presStyleCnt="0"/>
      <dgm:spPr/>
    </dgm:pt>
    <dgm:pt modelId="{8AB9FF4C-3DED-7E43-BBAE-B0159AF17D1D}" type="pres">
      <dgm:prSet presAssocID="{FD29F5AD-92B9-8A44-ABB4-C6B2C4C86339}" presName="conn2-1" presStyleLbl="parChTrans1D2" presStyleIdx="1" presStyleCnt="3"/>
      <dgm:spPr/>
    </dgm:pt>
    <dgm:pt modelId="{494023B0-DF46-7740-9FA5-A315396751A9}" type="pres">
      <dgm:prSet presAssocID="{FD29F5AD-92B9-8A44-ABB4-C6B2C4C86339}" presName="connTx" presStyleLbl="parChTrans1D2" presStyleIdx="1" presStyleCnt="3"/>
      <dgm:spPr/>
    </dgm:pt>
    <dgm:pt modelId="{849B00BD-0D8D-2F40-8A3C-7BD3DF7F5899}" type="pres">
      <dgm:prSet presAssocID="{E5857F8D-5FC4-4A44-BF72-55ED58CFB34A}" presName="root2" presStyleCnt="0"/>
      <dgm:spPr/>
    </dgm:pt>
    <dgm:pt modelId="{209260AF-A7FA-D947-A669-F7B9084294F9}" type="pres">
      <dgm:prSet presAssocID="{E5857F8D-5FC4-4A44-BF72-55ED58CFB34A}" presName="LevelTwoTextNode" presStyleLbl="node2" presStyleIdx="1" presStyleCnt="3">
        <dgm:presLayoutVars>
          <dgm:chPref val="3"/>
        </dgm:presLayoutVars>
      </dgm:prSet>
      <dgm:spPr/>
    </dgm:pt>
    <dgm:pt modelId="{4C419905-6CD9-7B4A-BE88-6A5FA02F2042}" type="pres">
      <dgm:prSet presAssocID="{E5857F8D-5FC4-4A44-BF72-55ED58CFB34A}" presName="level3hierChild" presStyleCnt="0"/>
      <dgm:spPr/>
    </dgm:pt>
    <dgm:pt modelId="{51839406-592C-364F-AFCF-03FE45E30766}" type="pres">
      <dgm:prSet presAssocID="{DC5A5CD2-A5D1-7F4F-80BB-F0285831E622}" presName="conn2-1" presStyleLbl="parChTrans1D3" presStyleIdx="0" presStyleCnt="3"/>
      <dgm:spPr/>
    </dgm:pt>
    <dgm:pt modelId="{012CA122-FAEC-FD42-8F49-F9DF28AB72DB}" type="pres">
      <dgm:prSet presAssocID="{DC5A5CD2-A5D1-7F4F-80BB-F0285831E622}" presName="connTx" presStyleLbl="parChTrans1D3" presStyleIdx="0" presStyleCnt="3"/>
      <dgm:spPr/>
    </dgm:pt>
    <dgm:pt modelId="{4FE7E904-C645-B64A-943C-0E4A3DE1BCA5}" type="pres">
      <dgm:prSet presAssocID="{D3373FA8-DAAD-154C-A142-88F3B6B63677}" presName="root2" presStyleCnt="0"/>
      <dgm:spPr/>
    </dgm:pt>
    <dgm:pt modelId="{86120106-E031-8941-BB83-D7CFAA465401}" type="pres">
      <dgm:prSet presAssocID="{D3373FA8-DAAD-154C-A142-88F3B6B63677}" presName="LevelTwoTextNode" presStyleLbl="node3" presStyleIdx="0" presStyleCnt="3">
        <dgm:presLayoutVars>
          <dgm:chPref val="3"/>
        </dgm:presLayoutVars>
      </dgm:prSet>
      <dgm:spPr/>
    </dgm:pt>
    <dgm:pt modelId="{2882C757-58E9-CA4D-A6C6-28DA508FD1AF}" type="pres">
      <dgm:prSet presAssocID="{D3373FA8-DAAD-154C-A142-88F3B6B63677}" presName="level3hierChild" presStyleCnt="0"/>
      <dgm:spPr/>
    </dgm:pt>
    <dgm:pt modelId="{4F8AFF2A-0215-A348-B6A8-A580ADD40934}" type="pres">
      <dgm:prSet presAssocID="{719271BB-E5A9-7F45-B0E5-BFD557D7CFC5}" presName="conn2-1" presStyleLbl="parChTrans1D4" presStyleIdx="0" presStyleCnt="5"/>
      <dgm:spPr/>
    </dgm:pt>
    <dgm:pt modelId="{CDE0D70F-C9FB-EF44-806C-AF40DB53073E}" type="pres">
      <dgm:prSet presAssocID="{719271BB-E5A9-7F45-B0E5-BFD557D7CFC5}" presName="connTx" presStyleLbl="parChTrans1D4" presStyleIdx="0" presStyleCnt="5"/>
      <dgm:spPr/>
    </dgm:pt>
    <dgm:pt modelId="{CEA249DE-3A16-A443-B512-663B46353CBA}" type="pres">
      <dgm:prSet presAssocID="{E32D4B58-9D47-4343-A9A2-C957018EAABF}" presName="root2" presStyleCnt="0"/>
      <dgm:spPr/>
    </dgm:pt>
    <dgm:pt modelId="{39769009-0CBC-584B-A5D3-1991EF41AE01}" type="pres">
      <dgm:prSet presAssocID="{E32D4B58-9D47-4343-A9A2-C957018EAABF}" presName="LevelTwoTextNode" presStyleLbl="node4" presStyleIdx="0" presStyleCnt="5">
        <dgm:presLayoutVars>
          <dgm:chPref val="3"/>
        </dgm:presLayoutVars>
      </dgm:prSet>
      <dgm:spPr/>
    </dgm:pt>
    <dgm:pt modelId="{E6E2E052-6878-0B4D-827E-0A87DC5D8F51}" type="pres">
      <dgm:prSet presAssocID="{E32D4B58-9D47-4343-A9A2-C957018EAABF}" presName="level3hierChild" presStyleCnt="0"/>
      <dgm:spPr/>
    </dgm:pt>
    <dgm:pt modelId="{222CB9F3-FB3D-324C-849B-120013B54CB8}" type="pres">
      <dgm:prSet presAssocID="{B94F2155-71AE-B046-88D7-D629A7895805}" presName="conn2-1" presStyleLbl="parChTrans1D3" presStyleIdx="1" presStyleCnt="3"/>
      <dgm:spPr/>
    </dgm:pt>
    <dgm:pt modelId="{D8ADA9DB-B9C6-A444-8B3E-2FFBCEC8787A}" type="pres">
      <dgm:prSet presAssocID="{B94F2155-71AE-B046-88D7-D629A7895805}" presName="connTx" presStyleLbl="parChTrans1D3" presStyleIdx="1" presStyleCnt="3"/>
      <dgm:spPr/>
    </dgm:pt>
    <dgm:pt modelId="{98A68F6C-E73B-C448-B3D4-7804420E3E65}" type="pres">
      <dgm:prSet presAssocID="{626072E8-CE0D-914A-9A78-377E424638B7}" presName="root2" presStyleCnt="0"/>
      <dgm:spPr/>
    </dgm:pt>
    <dgm:pt modelId="{DB721A47-3260-B343-9029-7CF26F4EC91D}" type="pres">
      <dgm:prSet presAssocID="{626072E8-CE0D-914A-9A78-377E424638B7}" presName="LevelTwoTextNode" presStyleLbl="node3" presStyleIdx="1" presStyleCnt="3">
        <dgm:presLayoutVars>
          <dgm:chPref val="3"/>
        </dgm:presLayoutVars>
      </dgm:prSet>
      <dgm:spPr/>
    </dgm:pt>
    <dgm:pt modelId="{48152CCE-3486-C842-8792-F077D0D50BAF}" type="pres">
      <dgm:prSet presAssocID="{626072E8-CE0D-914A-9A78-377E424638B7}" presName="level3hierChild" presStyleCnt="0"/>
      <dgm:spPr/>
    </dgm:pt>
    <dgm:pt modelId="{AB492709-FCCC-564E-B0B7-3AF397D9A1B8}" type="pres">
      <dgm:prSet presAssocID="{2E6F194A-FE0A-4343-88AB-CC79050C497E}" presName="conn2-1" presStyleLbl="parChTrans1D4" presStyleIdx="1" presStyleCnt="5"/>
      <dgm:spPr/>
    </dgm:pt>
    <dgm:pt modelId="{E88F1199-9434-E542-87B3-9469A299AF2E}" type="pres">
      <dgm:prSet presAssocID="{2E6F194A-FE0A-4343-88AB-CC79050C497E}" presName="connTx" presStyleLbl="parChTrans1D4" presStyleIdx="1" presStyleCnt="5"/>
      <dgm:spPr/>
    </dgm:pt>
    <dgm:pt modelId="{45F8406E-2459-1749-B479-9170FC9C9DD7}" type="pres">
      <dgm:prSet presAssocID="{0B41C0E2-741D-6542-BABE-9928E1E5DF59}" presName="root2" presStyleCnt="0"/>
      <dgm:spPr/>
    </dgm:pt>
    <dgm:pt modelId="{581FC335-9635-E546-B161-1FA7CFD962C6}" type="pres">
      <dgm:prSet presAssocID="{0B41C0E2-741D-6542-BABE-9928E1E5DF59}" presName="LevelTwoTextNode" presStyleLbl="node4" presStyleIdx="1" presStyleCnt="5">
        <dgm:presLayoutVars>
          <dgm:chPref val="3"/>
        </dgm:presLayoutVars>
      </dgm:prSet>
      <dgm:spPr/>
    </dgm:pt>
    <dgm:pt modelId="{F6D5ADD2-1B39-6F4F-9F61-7B761900D70B}" type="pres">
      <dgm:prSet presAssocID="{0B41C0E2-741D-6542-BABE-9928E1E5DF59}" presName="level3hierChild" presStyleCnt="0"/>
      <dgm:spPr/>
    </dgm:pt>
    <dgm:pt modelId="{ECBFF64C-0EEB-F848-94F3-525E0637AD54}" type="pres">
      <dgm:prSet presAssocID="{9670D9EF-0883-CB44-9C81-F578D3C4B60F}" presName="conn2-1" presStyleLbl="parChTrans1D4" presStyleIdx="2" presStyleCnt="5"/>
      <dgm:spPr/>
    </dgm:pt>
    <dgm:pt modelId="{8D1FA5B8-161C-2245-802E-13A0DB483A88}" type="pres">
      <dgm:prSet presAssocID="{9670D9EF-0883-CB44-9C81-F578D3C4B60F}" presName="connTx" presStyleLbl="parChTrans1D4" presStyleIdx="2" presStyleCnt="5"/>
      <dgm:spPr/>
    </dgm:pt>
    <dgm:pt modelId="{27338D3E-0B01-5640-97D5-2DE8394AF26B}" type="pres">
      <dgm:prSet presAssocID="{BD6037D2-3647-6D47-9856-2F317D18CA0F}" presName="root2" presStyleCnt="0"/>
      <dgm:spPr/>
    </dgm:pt>
    <dgm:pt modelId="{AEEF485D-7BFC-D44C-BFA7-30B85F867C53}" type="pres">
      <dgm:prSet presAssocID="{BD6037D2-3647-6D47-9856-2F317D18CA0F}" presName="LevelTwoTextNode" presStyleLbl="node4" presStyleIdx="2" presStyleCnt="5">
        <dgm:presLayoutVars>
          <dgm:chPref val="3"/>
        </dgm:presLayoutVars>
      </dgm:prSet>
      <dgm:spPr/>
    </dgm:pt>
    <dgm:pt modelId="{FB9230E4-BE54-4A47-A1A5-61A692082793}" type="pres">
      <dgm:prSet presAssocID="{BD6037D2-3647-6D47-9856-2F317D18CA0F}" presName="level3hierChild" presStyleCnt="0"/>
      <dgm:spPr/>
    </dgm:pt>
    <dgm:pt modelId="{8B637A88-F312-5746-A8E9-8112556526B6}" type="pres">
      <dgm:prSet presAssocID="{6638D24E-FF52-594C-9461-100C112A2306}" presName="conn2-1" presStyleLbl="parChTrans1D4" presStyleIdx="3" presStyleCnt="5"/>
      <dgm:spPr/>
    </dgm:pt>
    <dgm:pt modelId="{5E77BF09-6828-B746-A5F0-C7EB359FAA1F}" type="pres">
      <dgm:prSet presAssocID="{6638D24E-FF52-594C-9461-100C112A2306}" presName="connTx" presStyleLbl="parChTrans1D4" presStyleIdx="3" presStyleCnt="5"/>
      <dgm:spPr/>
    </dgm:pt>
    <dgm:pt modelId="{D7522599-7AE0-A14B-99BD-29A74E111ED7}" type="pres">
      <dgm:prSet presAssocID="{38A023D6-81E1-5B41-BFE0-EF523EC3388E}" presName="root2" presStyleCnt="0"/>
      <dgm:spPr/>
    </dgm:pt>
    <dgm:pt modelId="{0551E687-07FF-754F-8A7F-F0230102531E}" type="pres">
      <dgm:prSet presAssocID="{38A023D6-81E1-5B41-BFE0-EF523EC3388E}" presName="LevelTwoTextNode" presStyleLbl="node4" presStyleIdx="3" presStyleCnt="5">
        <dgm:presLayoutVars>
          <dgm:chPref val="3"/>
        </dgm:presLayoutVars>
      </dgm:prSet>
      <dgm:spPr/>
    </dgm:pt>
    <dgm:pt modelId="{EFE1EC6B-8CD5-AE4E-AB8A-D56211D2111E}" type="pres">
      <dgm:prSet presAssocID="{38A023D6-81E1-5B41-BFE0-EF523EC3388E}" presName="level3hierChild" presStyleCnt="0"/>
      <dgm:spPr/>
    </dgm:pt>
    <dgm:pt modelId="{B52242E4-AA9E-0645-8D77-FCDBEBA30B0D}" type="pres">
      <dgm:prSet presAssocID="{E49FBF8A-96B2-CE41-B22A-37EB74DE550E}" presName="conn2-1" presStyleLbl="parChTrans1D3" presStyleIdx="2" presStyleCnt="3"/>
      <dgm:spPr/>
    </dgm:pt>
    <dgm:pt modelId="{7C17F458-4530-A141-BA73-082EA13CEBBA}" type="pres">
      <dgm:prSet presAssocID="{E49FBF8A-96B2-CE41-B22A-37EB74DE550E}" presName="connTx" presStyleLbl="parChTrans1D3" presStyleIdx="2" presStyleCnt="3"/>
      <dgm:spPr/>
    </dgm:pt>
    <dgm:pt modelId="{375F3DBB-098B-B24B-8720-CBA603C597E4}" type="pres">
      <dgm:prSet presAssocID="{ACCDC555-42C5-FD44-8784-A780A4696A8B}" presName="root2" presStyleCnt="0"/>
      <dgm:spPr/>
    </dgm:pt>
    <dgm:pt modelId="{DF9B3263-C2F2-094D-8049-35B8128F17F7}" type="pres">
      <dgm:prSet presAssocID="{ACCDC555-42C5-FD44-8784-A780A4696A8B}" presName="LevelTwoTextNode" presStyleLbl="node3" presStyleIdx="2" presStyleCnt="3">
        <dgm:presLayoutVars>
          <dgm:chPref val="3"/>
        </dgm:presLayoutVars>
      </dgm:prSet>
      <dgm:spPr/>
    </dgm:pt>
    <dgm:pt modelId="{B1F00CB9-B287-9E4A-9ED0-74E0A1965450}" type="pres">
      <dgm:prSet presAssocID="{ACCDC555-42C5-FD44-8784-A780A4696A8B}" presName="level3hierChild" presStyleCnt="0"/>
      <dgm:spPr/>
    </dgm:pt>
    <dgm:pt modelId="{724DC9DD-C414-7345-8F95-89D399D9719C}" type="pres">
      <dgm:prSet presAssocID="{AC5A2480-C2E4-E346-A5B1-A56A4B24D683}" presName="conn2-1" presStyleLbl="parChTrans1D4" presStyleIdx="4" presStyleCnt="5"/>
      <dgm:spPr/>
    </dgm:pt>
    <dgm:pt modelId="{AD1B23CE-7EEF-9E44-81BC-68212C657CA8}" type="pres">
      <dgm:prSet presAssocID="{AC5A2480-C2E4-E346-A5B1-A56A4B24D683}" presName="connTx" presStyleLbl="parChTrans1D4" presStyleIdx="4" presStyleCnt="5"/>
      <dgm:spPr/>
    </dgm:pt>
    <dgm:pt modelId="{57AEF9B8-08E2-4845-9009-B68C9481F38C}" type="pres">
      <dgm:prSet presAssocID="{809A7A98-F7A6-4642-AC4B-78FA7DC99D4C}" presName="root2" presStyleCnt="0"/>
      <dgm:spPr/>
    </dgm:pt>
    <dgm:pt modelId="{88227E7C-577B-FD47-97D1-C452BFA1CCDC}" type="pres">
      <dgm:prSet presAssocID="{809A7A98-F7A6-4642-AC4B-78FA7DC99D4C}" presName="LevelTwoTextNode" presStyleLbl="node4" presStyleIdx="4" presStyleCnt="5">
        <dgm:presLayoutVars>
          <dgm:chPref val="3"/>
        </dgm:presLayoutVars>
      </dgm:prSet>
      <dgm:spPr/>
    </dgm:pt>
    <dgm:pt modelId="{7B8FE46D-49E7-0140-A307-EC5764E5EFF1}" type="pres">
      <dgm:prSet presAssocID="{809A7A98-F7A6-4642-AC4B-78FA7DC99D4C}" presName="level3hierChild" presStyleCnt="0"/>
      <dgm:spPr/>
    </dgm:pt>
    <dgm:pt modelId="{1B805522-1342-BC48-897F-8C74ECBD4AA5}" type="pres">
      <dgm:prSet presAssocID="{8EC07313-89D3-C642-984E-A85784027822}" presName="conn2-1" presStyleLbl="parChTrans1D2" presStyleIdx="2" presStyleCnt="3"/>
      <dgm:spPr/>
    </dgm:pt>
    <dgm:pt modelId="{6E27798E-8EFB-5341-A0C2-4BD62303AA84}" type="pres">
      <dgm:prSet presAssocID="{8EC07313-89D3-C642-984E-A85784027822}" presName="connTx" presStyleLbl="parChTrans1D2" presStyleIdx="2" presStyleCnt="3"/>
      <dgm:spPr/>
    </dgm:pt>
    <dgm:pt modelId="{48078214-D014-364C-B3F9-628573D51960}" type="pres">
      <dgm:prSet presAssocID="{C5B0F121-53C7-7445-8914-6ADD2737A5C3}" presName="root2" presStyleCnt="0"/>
      <dgm:spPr/>
    </dgm:pt>
    <dgm:pt modelId="{BBC9BB36-34FF-B14D-9348-1E5C6BDAF079}" type="pres">
      <dgm:prSet presAssocID="{C5B0F121-53C7-7445-8914-6ADD2737A5C3}" presName="LevelTwoTextNode" presStyleLbl="node2" presStyleIdx="2" presStyleCnt="3">
        <dgm:presLayoutVars>
          <dgm:chPref val="3"/>
        </dgm:presLayoutVars>
      </dgm:prSet>
      <dgm:spPr/>
    </dgm:pt>
    <dgm:pt modelId="{7C1FA079-BCE3-3947-9655-C7F6C50DEE61}" type="pres">
      <dgm:prSet presAssocID="{C5B0F121-53C7-7445-8914-6ADD2737A5C3}" presName="level3hierChild" presStyleCnt="0"/>
      <dgm:spPr/>
    </dgm:pt>
  </dgm:ptLst>
  <dgm:cxnLst>
    <dgm:cxn modelId="{9BAADD07-40A1-2249-9106-F92A896B03A6}" type="presOf" srcId="{2E6F194A-FE0A-4343-88AB-CC79050C497E}" destId="{E88F1199-9434-E542-87B3-9469A299AF2E}" srcOrd="1" destOrd="0" presId="urn:microsoft.com/office/officeart/2005/8/layout/hierarchy2"/>
    <dgm:cxn modelId="{27DE0E0A-35C9-F54C-919A-9CA166500056}" type="presOf" srcId="{FD29F5AD-92B9-8A44-ABB4-C6B2C4C86339}" destId="{8AB9FF4C-3DED-7E43-BBAE-B0159AF17D1D}" srcOrd="0" destOrd="0" presId="urn:microsoft.com/office/officeart/2005/8/layout/hierarchy2"/>
    <dgm:cxn modelId="{29783022-606F-9A45-96C1-D728198A3C82}" type="presOf" srcId="{B94F2155-71AE-B046-88D7-D629A7895805}" destId="{222CB9F3-FB3D-324C-849B-120013B54CB8}" srcOrd="0" destOrd="0" presId="urn:microsoft.com/office/officeart/2005/8/layout/hierarchy2"/>
    <dgm:cxn modelId="{82337E28-C675-0349-A3AA-CF18191647BA}" type="presOf" srcId="{ACCDC555-42C5-FD44-8784-A780A4696A8B}" destId="{DF9B3263-C2F2-094D-8049-35B8128F17F7}" srcOrd="0" destOrd="0" presId="urn:microsoft.com/office/officeart/2005/8/layout/hierarchy2"/>
    <dgm:cxn modelId="{D548402B-17EF-A240-8960-39CAD427F433}" srcId="{D15037CC-4DAD-5244-8FE0-B70EB7E8D007}" destId="{6FC2B72F-57DB-7C4C-94F8-EFD21FED8B88}" srcOrd="0" destOrd="0" parTransId="{CD6D2DB0-088F-E044-8792-B59C60DB8702}" sibTransId="{EBFE58AE-F742-8A4E-82B3-9F25AA1D4F6B}"/>
    <dgm:cxn modelId="{F624A82E-009E-4F4D-B7B9-652BAC864AEB}" srcId="{6FC2B72F-57DB-7C4C-94F8-EFD21FED8B88}" destId="{AEC86AE5-E6BA-1149-AB01-69B2590DF363}" srcOrd="0" destOrd="0" parTransId="{CA2B5F20-E225-EF4D-9770-921EB25F8C1B}" sibTransId="{E2784246-BD4A-114D-98C2-A216095BA070}"/>
    <dgm:cxn modelId="{42A0A72F-A9F8-CF4A-9538-C8006B82E397}" type="presOf" srcId="{DC5A5CD2-A5D1-7F4F-80BB-F0285831E622}" destId="{51839406-592C-364F-AFCF-03FE45E30766}" srcOrd="0" destOrd="0" presId="urn:microsoft.com/office/officeart/2005/8/layout/hierarchy2"/>
    <dgm:cxn modelId="{58CD8A34-C4B4-A543-8ED1-EFACB2B8418F}" type="presOf" srcId="{9670D9EF-0883-CB44-9C81-F578D3C4B60F}" destId="{8D1FA5B8-161C-2245-802E-13A0DB483A88}" srcOrd="1" destOrd="0" presId="urn:microsoft.com/office/officeart/2005/8/layout/hierarchy2"/>
    <dgm:cxn modelId="{66E02738-370A-5F4C-88A4-C01230F4564F}" type="presOf" srcId="{FD29F5AD-92B9-8A44-ABB4-C6B2C4C86339}" destId="{494023B0-DF46-7740-9FA5-A315396751A9}" srcOrd="1" destOrd="0" presId="urn:microsoft.com/office/officeart/2005/8/layout/hierarchy2"/>
    <dgm:cxn modelId="{EC00B05B-ED96-4B4E-9274-75D4927A2747}" type="presOf" srcId="{BD6037D2-3647-6D47-9856-2F317D18CA0F}" destId="{AEEF485D-7BFC-D44C-BFA7-30B85F867C53}" srcOrd="0" destOrd="0" presId="urn:microsoft.com/office/officeart/2005/8/layout/hierarchy2"/>
    <dgm:cxn modelId="{4D6A9A5E-A871-EE42-8088-15B2D82892B8}" type="presOf" srcId="{809A7A98-F7A6-4642-AC4B-78FA7DC99D4C}" destId="{88227E7C-577B-FD47-97D1-C452BFA1CCDC}" srcOrd="0" destOrd="0" presId="urn:microsoft.com/office/officeart/2005/8/layout/hierarchy2"/>
    <dgm:cxn modelId="{C0EA5A46-5A61-0348-AED3-01F3B81FCA6A}" type="presOf" srcId="{DC5A5CD2-A5D1-7F4F-80BB-F0285831E622}" destId="{012CA122-FAEC-FD42-8F49-F9DF28AB72DB}" srcOrd="1" destOrd="0" presId="urn:microsoft.com/office/officeart/2005/8/layout/hierarchy2"/>
    <dgm:cxn modelId="{7A703F49-74B7-DA4C-BFD1-5FB04857CB8F}" type="presOf" srcId="{E32D4B58-9D47-4343-A9A2-C957018EAABF}" destId="{39769009-0CBC-584B-A5D3-1991EF41AE01}" srcOrd="0" destOrd="0" presId="urn:microsoft.com/office/officeart/2005/8/layout/hierarchy2"/>
    <dgm:cxn modelId="{8104F24A-4202-504C-AEC6-B5400C9F15FA}" type="presOf" srcId="{E49FBF8A-96B2-CE41-B22A-37EB74DE550E}" destId="{7C17F458-4530-A141-BA73-082EA13CEBBA}" srcOrd="1" destOrd="0" presId="urn:microsoft.com/office/officeart/2005/8/layout/hierarchy2"/>
    <dgm:cxn modelId="{4DB67D6D-31D0-F543-911C-16E4919D6554}" type="presOf" srcId="{9670D9EF-0883-CB44-9C81-F578D3C4B60F}" destId="{ECBFF64C-0EEB-F848-94F3-525E0637AD54}" srcOrd="0" destOrd="0" presId="urn:microsoft.com/office/officeart/2005/8/layout/hierarchy2"/>
    <dgm:cxn modelId="{B1A9584E-CB91-6C48-BAAA-D5A891207A0A}" srcId="{6FC2B72F-57DB-7C4C-94F8-EFD21FED8B88}" destId="{E5857F8D-5FC4-4A44-BF72-55ED58CFB34A}" srcOrd="1" destOrd="0" parTransId="{FD29F5AD-92B9-8A44-ABB4-C6B2C4C86339}" sibTransId="{58A3D921-807B-2745-AAD3-E4EC8EB0FCEF}"/>
    <dgm:cxn modelId="{6E830550-41A2-5B4E-8C47-8C61536A22F4}" type="presOf" srcId="{6FC2B72F-57DB-7C4C-94F8-EFD21FED8B88}" destId="{F9CB3797-086E-E54B-90B5-4C2C6A5042FE}" srcOrd="0" destOrd="0" presId="urn:microsoft.com/office/officeart/2005/8/layout/hierarchy2"/>
    <dgm:cxn modelId="{076E7671-9415-0F48-BAEC-2CCE7F799446}" type="presOf" srcId="{B94F2155-71AE-B046-88D7-D629A7895805}" destId="{D8ADA9DB-B9C6-A444-8B3E-2FFBCEC8787A}" srcOrd="1" destOrd="0" presId="urn:microsoft.com/office/officeart/2005/8/layout/hierarchy2"/>
    <dgm:cxn modelId="{BAC1A852-D2D1-3D4E-9D9F-CDF67CB1A036}" srcId="{626072E8-CE0D-914A-9A78-377E424638B7}" destId="{BD6037D2-3647-6D47-9856-2F317D18CA0F}" srcOrd="1" destOrd="0" parTransId="{9670D9EF-0883-CB44-9C81-F578D3C4B60F}" sibTransId="{D24F142D-2624-6848-8989-33EB51B870EF}"/>
    <dgm:cxn modelId="{705DBB7A-E039-EA45-97B8-63C2D74AA69A}" type="presOf" srcId="{CA2B5F20-E225-EF4D-9770-921EB25F8C1B}" destId="{728DB69F-A5FD-A240-BB32-CDBE2992EBAF}" srcOrd="1" destOrd="0" presId="urn:microsoft.com/office/officeart/2005/8/layout/hierarchy2"/>
    <dgm:cxn modelId="{2938837B-F79A-0E45-9B37-212C170D03AF}" srcId="{E5857F8D-5FC4-4A44-BF72-55ED58CFB34A}" destId="{ACCDC555-42C5-FD44-8784-A780A4696A8B}" srcOrd="2" destOrd="0" parTransId="{E49FBF8A-96B2-CE41-B22A-37EB74DE550E}" sibTransId="{BAB891A0-2151-BA44-8BF8-623D368692FF}"/>
    <dgm:cxn modelId="{E2F1AA85-AFB8-DC40-BC5F-A5894222AAD0}" type="presOf" srcId="{719271BB-E5A9-7F45-B0E5-BFD557D7CFC5}" destId="{CDE0D70F-C9FB-EF44-806C-AF40DB53073E}" srcOrd="1" destOrd="0" presId="urn:microsoft.com/office/officeart/2005/8/layout/hierarchy2"/>
    <dgm:cxn modelId="{A3448F8D-67FC-324B-A872-A1114274754F}" type="presOf" srcId="{AC5A2480-C2E4-E346-A5B1-A56A4B24D683}" destId="{724DC9DD-C414-7345-8F95-89D399D9719C}" srcOrd="0" destOrd="0" presId="urn:microsoft.com/office/officeart/2005/8/layout/hierarchy2"/>
    <dgm:cxn modelId="{62606C99-CD88-6845-A5D0-2A2389C009C7}" type="presOf" srcId="{719271BB-E5A9-7F45-B0E5-BFD557D7CFC5}" destId="{4F8AFF2A-0215-A348-B6A8-A580ADD40934}" srcOrd="0" destOrd="0" presId="urn:microsoft.com/office/officeart/2005/8/layout/hierarchy2"/>
    <dgm:cxn modelId="{123CE09E-8388-544C-9C46-C957602B8497}" type="presOf" srcId="{6638D24E-FF52-594C-9461-100C112A2306}" destId="{5E77BF09-6828-B746-A5F0-C7EB359FAA1F}" srcOrd="1" destOrd="0" presId="urn:microsoft.com/office/officeart/2005/8/layout/hierarchy2"/>
    <dgm:cxn modelId="{D9A88CA1-9CE7-ED41-B474-E542DD9E4B6E}" type="presOf" srcId="{8EC07313-89D3-C642-984E-A85784027822}" destId="{1B805522-1342-BC48-897F-8C74ECBD4AA5}" srcOrd="0" destOrd="0" presId="urn:microsoft.com/office/officeart/2005/8/layout/hierarchy2"/>
    <dgm:cxn modelId="{83FF16AC-D8F8-9A4E-B53A-93B70864F670}" type="presOf" srcId="{2E6F194A-FE0A-4343-88AB-CC79050C497E}" destId="{AB492709-FCCC-564E-B0B7-3AF397D9A1B8}" srcOrd="0" destOrd="0" presId="urn:microsoft.com/office/officeart/2005/8/layout/hierarchy2"/>
    <dgm:cxn modelId="{EB6632B3-2AE4-604A-AC6B-4D5C9C1CFAF4}" srcId="{D3373FA8-DAAD-154C-A142-88F3B6B63677}" destId="{E32D4B58-9D47-4343-A9A2-C957018EAABF}" srcOrd="0" destOrd="0" parTransId="{719271BB-E5A9-7F45-B0E5-BFD557D7CFC5}" sibTransId="{31704D21-99AD-3F47-97A1-4473A595117F}"/>
    <dgm:cxn modelId="{545C47B8-AA96-3947-9112-203653F58063}" type="presOf" srcId="{6638D24E-FF52-594C-9461-100C112A2306}" destId="{8B637A88-F312-5746-A8E9-8112556526B6}" srcOrd="0" destOrd="0" presId="urn:microsoft.com/office/officeart/2005/8/layout/hierarchy2"/>
    <dgm:cxn modelId="{A1B582B8-C272-2146-8340-DBB49D8B9040}" type="presOf" srcId="{38A023D6-81E1-5B41-BFE0-EF523EC3388E}" destId="{0551E687-07FF-754F-8A7F-F0230102531E}" srcOrd="0" destOrd="0" presId="urn:microsoft.com/office/officeart/2005/8/layout/hierarchy2"/>
    <dgm:cxn modelId="{13FC5EBA-D0F2-4D46-AA2E-A9C036774C44}" type="presOf" srcId="{CA2B5F20-E225-EF4D-9770-921EB25F8C1B}" destId="{F2246033-E9CE-F641-92FF-F69E368258C4}" srcOrd="0" destOrd="0" presId="urn:microsoft.com/office/officeart/2005/8/layout/hierarchy2"/>
    <dgm:cxn modelId="{BEFFE2BA-3CFE-4B4F-BDE0-C8453330E0BE}" type="presOf" srcId="{D3373FA8-DAAD-154C-A142-88F3B6B63677}" destId="{86120106-E031-8941-BB83-D7CFAA465401}" srcOrd="0" destOrd="0" presId="urn:microsoft.com/office/officeart/2005/8/layout/hierarchy2"/>
    <dgm:cxn modelId="{53F416BC-4D1F-B043-8F91-20E8BD640231}" type="presOf" srcId="{626072E8-CE0D-914A-9A78-377E424638B7}" destId="{DB721A47-3260-B343-9029-7CF26F4EC91D}" srcOrd="0" destOrd="0" presId="urn:microsoft.com/office/officeart/2005/8/layout/hierarchy2"/>
    <dgm:cxn modelId="{FBA65DC1-4400-4E4E-8BFD-E39BF1A334B2}" srcId="{6FC2B72F-57DB-7C4C-94F8-EFD21FED8B88}" destId="{C5B0F121-53C7-7445-8914-6ADD2737A5C3}" srcOrd="2" destOrd="0" parTransId="{8EC07313-89D3-C642-984E-A85784027822}" sibTransId="{3E44DD74-5C84-DD47-8DD3-D9603578B470}"/>
    <dgm:cxn modelId="{D714F4C5-66CA-0743-84AD-BA31DF4471D8}" type="presOf" srcId="{0B41C0E2-741D-6542-BABE-9928E1E5DF59}" destId="{581FC335-9635-E546-B161-1FA7CFD962C6}" srcOrd="0" destOrd="0" presId="urn:microsoft.com/office/officeart/2005/8/layout/hierarchy2"/>
    <dgm:cxn modelId="{4872A9CA-1081-5B41-B45B-91C4D6457B1D}" type="presOf" srcId="{AEC86AE5-E6BA-1149-AB01-69B2590DF363}" destId="{4326CE0B-9C80-2842-BF73-36ACF4EA1C1D}" srcOrd="0" destOrd="0" presId="urn:microsoft.com/office/officeart/2005/8/layout/hierarchy2"/>
    <dgm:cxn modelId="{B9F294CB-4D19-2542-A213-5A1B23EBB6BC}" type="presOf" srcId="{E49FBF8A-96B2-CE41-B22A-37EB74DE550E}" destId="{B52242E4-AA9E-0645-8D77-FCDBEBA30B0D}" srcOrd="0" destOrd="0" presId="urn:microsoft.com/office/officeart/2005/8/layout/hierarchy2"/>
    <dgm:cxn modelId="{70088FCD-C7C7-7D4E-B221-6734FAF807D9}" srcId="{626072E8-CE0D-914A-9A78-377E424638B7}" destId="{0B41C0E2-741D-6542-BABE-9928E1E5DF59}" srcOrd="0" destOrd="0" parTransId="{2E6F194A-FE0A-4343-88AB-CC79050C497E}" sibTransId="{A91D62D4-8935-9E41-9C6D-4A34F014394F}"/>
    <dgm:cxn modelId="{DFC310CE-36B0-AD4A-BAA0-4D439E870B3D}" type="presOf" srcId="{8EC07313-89D3-C642-984E-A85784027822}" destId="{6E27798E-8EFB-5341-A0C2-4BD62303AA84}" srcOrd="1" destOrd="0" presId="urn:microsoft.com/office/officeart/2005/8/layout/hierarchy2"/>
    <dgm:cxn modelId="{246784D1-8BFA-E145-B98D-E1F6632BB226}" srcId="{626072E8-CE0D-914A-9A78-377E424638B7}" destId="{38A023D6-81E1-5B41-BFE0-EF523EC3388E}" srcOrd="2" destOrd="0" parTransId="{6638D24E-FF52-594C-9461-100C112A2306}" sibTransId="{1908581A-E523-6943-A1B5-C3DFFF4B6A6D}"/>
    <dgm:cxn modelId="{6835E9DA-AF56-4845-89F7-2C1F1E9DA953}" srcId="{E5857F8D-5FC4-4A44-BF72-55ED58CFB34A}" destId="{626072E8-CE0D-914A-9A78-377E424638B7}" srcOrd="1" destOrd="0" parTransId="{B94F2155-71AE-B046-88D7-D629A7895805}" sibTransId="{7CF3229C-476F-3A4F-AD08-350A421010B8}"/>
    <dgm:cxn modelId="{774B35E0-4559-5D45-A262-B82B614769CD}" type="presOf" srcId="{AC5A2480-C2E4-E346-A5B1-A56A4B24D683}" destId="{AD1B23CE-7EEF-9E44-81BC-68212C657CA8}" srcOrd="1" destOrd="0" presId="urn:microsoft.com/office/officeart/2005/8/layout/hierarchy2"/>
    <dgm:cxn modelId="{21DD6DE4-0049-8F41-BF91-AC24AEC38DE8}" type="presOf" srcId="{E5857F8D-5FC4-4A44-BF72-55ED58CFB34A}" destId="{209260AF-A7FA-D947-A669-F7B9084294F9}" srcOrd="0" destOrd="0" presId="urn:microsoft.com/office/officeart/2005/8/layout/hierarchy2"/>
    <dgm:cxn modelId="{A47389E7-AF3A-284A-AA01-6A4AA3590379}" srcId="{E5857F8D-5FC4-4A44-BF72-55ED58CFB34A}" destId="{D3373FA8-DAAD-154C-A142-88F3B6B63677}" srcOrd="0" destOrd="0" parTransId="{DC5A5CD2-A5D1-7F4F-80BB-F0285831E622}" sibTransId="{82DC2788-CEF1-E244-AD01-1D5CE26C79C1}"/>
    <dgm:cxn modelId="{DE187BEB-635A-2940-9951-06F12CCB46A7}" type="presOf" srcId="{C5B0F121-53C7-7445-8914-6ADD2737A5C3}" destId="{BBC9BB36-34FF-B14D-9348-1E5C6BDAF079}" srcOrd="0" destOrd="0" presId="urn:microsoft.com/office/officeart/2005/8/layout/hierarchy2"/>
    <dgm:cxn modelId="{B5962AF6-CD8A-3949-9D20-4A105E3C9F05}" type="presOf" srcId="{D15037CC-4DAD-5244-8FE0-B70EB7E8D007}" destId="{C3A7F752-3719-164C-94CD-8F681223F37E}" srcOrd="0" destOrd="0" presId="urn:microsoft.com/office/officeart/2005/8/layout/hierarchy2"/>
    <dgm:cxn modelId="{8F5A12FB-CD79-E946-8170-43983254EB6A}" srcId="{ACCDC555-42C5-FD44-8784-A780A4696A8B}" destId="{809A7A98-F7A6-4642-AC4B-78FA7DC99D4C}" srcOrd="0" destOrd="0" parTransId="{AC5A2480-C2E4-E346-A5B1-A56A4B24D683}" sibTransId="{2DB2C9D2-493D-B349-8582-8774040AB0A7}"/>
    <dgm:cxn modelId="{54B08AF9-39DA-154B-87AA-B1F06F3C5542}" type="presParOf" srcId="{C3A7F752-3719-164C-94CD-8F681223F37E}" destId="{40193FA5-333C-A84C-BBFA-4CD423F53A8B}" srcOrd="0" destOrd="0" presId="urn:microsoft.com/office/officeart/2005/8/layout/hierarchy2"/>
    <dgm:cxn modelId="{28056846-1B2E-EB4E-BE98-6D2C3D850DEA}" type="presParOf" srcId="{40193FA5-333C-A84C-BBFA-4CD423F53A8B}" destId="{F9CB3797-086E-E54B-90B5-4C2C6A5042FE}" srcOrd="0" destOrd="0" presId="urn:microsoft.com/office/officeart/2005/8/layout/hierarchy2"/>
    <dgm:cxn modelId="{6718E878-379B-F84F-9245-84DC0C354E66}" type="presParOf" srcId="{40193FA5-333C-A84C-BBFA-4CD423F53A8B}" destId="{EAA214E6-5500-8C40-A8A0-49DC44837D32}" srcOrd="1" destOrd="0" presId="urn:microsoft.com/office/officeart/2005/8/layout/hierarchy2"/>
    <dgm:cxn modelId="{D04633F9-5CF8-1246-A2AA-76654DC31E1E}" type="presParOf" srcId="{EAA214E6-5500-8C40-A8A0-49DC44837D32}" destId="{F2246033-E9CE-F641-92FF-F69E368258C4}" srcOrd="0" destOrd="0" presId="urn:microsoft.com/office/officeart/2005/8/layout/hierarchy2"/>
    <dgm:cxn modelId="{F6DD75F8-0A52-D343-A1AF-5908350065BD}" type="presParOf" srcId="{F2246033-E9CE-F641-92FF-F69E368258C4}" destId="{728DB69F-A5FD-A240-BB32-CDBE2992EBAF}" srcOrd="0" destOrd="0" presId="urn:microsoft.com/office/officeart/2005/8/layout/hierarchy2"/>
    <dgm:cxn modelId="{D7E56B1E-C50B-7346-B86B-A4C2EA1CFD2F}" type="presParOf" srcId="{EAA214E6-5500-8C40-A8A0-49DC44837D32}" destId="{E5CFFE01-7F9E-6E41-BD38-8F61D08F63F4}" srcOrd="1" destOrd="0" presId="urn:microsoft.com/office/officeart/2005/8/layout/hierarchy2"/>
    <dgm:cxn modelId="{A8DB1A80-DE32-9740-A1DE-B6ED04FB94F5}" type="presParOf" srcId="{E5CFFE01-7F9E-6E41-BD38-8F61D08F63F4}" destId="{4326CE0B-9C80-2842-BF73-36ACF4EA1C1D}" srcOrd="0" destOrd="0" presId="urn:microsoft.com/office/officeart/2005/8/layout/hierarchy2"/>
    <dgm:cxn modelId="{75BA6048-6A9F-A242-B4BA-DC6ADEA10D53}" type="presParOf" srcId="{E5CFFE01-7F9E-6E41-BD38-8F61D08F63F4}" destId="{C0BB6643-8748-0842-95BC-AA884ED56070}" srcOrd="1" destOrd="0" presId="urn:microsoft.com/office/officeart/2005/8/layout/hierarchy2"/>
    <dgm:cxn modelId="{4A347356-968F-2740-9F03-FCB0E4244DF7}" type="presParOf" srcId="{EAA214E6-5500-8C40-A8A0-49DC44837D32}" destId="{8AB9FF4C-3DED-7E43-BBAE-B0159AF17D1D}" srcOrd="2" destOrd="0" presId="urn:microsoft.com/office/officeart/2005/8/layout/hierarchy2"/>
    <dgm:cxn modelId="{FB8AAE01-9EC2-A741-9C6A-99604F1E9993}" type="presParOf" srcId="{8AB9FF4C-3DED-7E43-BBAE-B0159AF17D1D}" destId="{494023B0-DF46-7740-9FA5-A315396751A9}" srcOrd="0" destOrd="0" presId="urn:microsoft.com/office/officeart/2005/8/layout/hierarchy2"/>
    <dgm:cxn modelId="{5F4A7CE9-30CD-7743-8ADF-7297718ED34E}" type="presParOf" srcId="{EAA214E6-5500-8C40-A8A0-49DC44837D32}" destId="{849B00BD-0D8D-2F40-8A3C-7BD3DF7F5899}" srcOrd="3" destOrd="0" presId="urn:microsoft.com/office/officeart/2005/8/layout/hierarchy2"/>
    <dgm:cxn modelId="{091B7922-53E3-664A-86FB-0016602EA3AF}" type="presParOf" srcId="{849B00BD-0D8D-2F40-8A3C-7BD3DF7F5899}" destId="{209260AF-A7FA-D947-A669-F7B9084294F9}" srcOrd="0" destOrd="0" presId="urn:microsoft.com/office/officeart/2005/8/layout/hierarchy2"/>
    <dgm:cxn modelId="{82B78BA0-A682-A146-9AA6-03A16498E77F}" type="presParOf" srcId="{849B00BD-0D8D-2F40-8A3C-7BD3DF7F5899}" destId="{4C419905-6CD9-7B4A-BE88-6A5FA02F2042}" srcOrd="1" destOrd="0" presId="urn:microsoft.com/office/officeart/2005/8/layout/hierarchy2"/>
    <dgm:cxn modelId="{32239CB2-069D-4E49-8BE6-946FEDFEE8A3}" type="presParOf" srcId="{4C419905-6CD9-7B4A-BE88-6A5FA02F2042}" destId="{51839406-592C-364F-AFCF-03FE45E30766}" srcOrd="0" destOrd="0" presId="urn:microsoft.com/office/officeart/2005/8/layout/hierarchy2"/>
    <dgm:cxn modelId="{4012B252-4751-864C-AD03-A5AADD59B20C}" type="presParOf" srcId="{51839406-592C-364F-AFCF-03FE45E30766}" destId="{012CA122-FAEC-FD42-8F49-F9DF28AB72DB}" srcOrd="0" destOrd="0" presId="urn:microsoft.com/office/officeart/2005/8/layout/hierarchy2"/>
    <dgm:cxn modelId="{81FF2DF0-3D4C-2B4F-BE33-844C9360B8D6}" type="presParOf" srcId="{4C419905-6CD9-7B4A-BE88-6A5FA02F2042}" destId="{4FE7E904-C645-B64A-943C-0E4A3DE1BCA5}" srcOrd="1" destOrd="0" presId="urn:microsoft.com/office/officeart/2005/8/layout/hierarchy2"/>
    <dgm:cxn modelId="{51BFED6D-8932-8B43-96F6-78AE9E1034E2}" type="presParOf" srcId="{4FE7E904-C645-B64A-943C-0E4A3DE1BCA5}" destId="{86120106-E031-8941-BB83-D7CFAA465401}" srcOrd="0" destOrd="0" presId="urn:microsoft.com/office/officeart/2005/8/layout/hierarchy2"/>
    <dgm:cxn modelId="{1A43C84E-692C-044C-B809-EC1B6CB8D229}" type="presParOf" srcId="{4FE7E904-C645-B64A-943C-0E4A3DE1BCA5}" destId="{2882C757-58E9-CA4D-A6C6-28DA508FD1AF}" srcOrd="1" destOrd="0" presId="urn:microsoft.com/office/officeart/2005/8/layout/hierarchy2"/>
    <dgm:cxn modelId="{5A978020-64D1-9941-8E64-AFC2722F4E0B}" type="presParOf" srcId="{2882C757-58E9-CA4D-A6C6-28DA508FD1AF}" destId="{4F8AFF2A-0215-A348-B6A8-A580ADD40934}" srcOrd="0" destOrd="0" presId="urn:microsoft.com/office/officeart/2005/8/layout/hierarchy2"/>
    <dgm:cxn modelId="{22D17038-0C7D-564A-BA87-C9BA815A9A5A}" type="presParOf" srcId="{4F8AFF2A-0215-A348-B6A8-A580ADD40934}" destId="{CDE0D70F-C9FB-EF44-806C-AF40DB53073E}" srcOrd="0" destOrd="0" presId="urn:microsoft.com/office/officeart/2005/8/layout/hierarchy2"/>
    <dgm:cxn modelId="{3192F6C6-C5B9-5648-B610-87AA64BBFCBA}" type="presParOf" srcId="{2882C757-58E9-CA4D-A6C6-28DA508FD1AF}" destId="{CEA249DE-3A16-A443-B512-663B46353CBA}" srcOrd="1" destOrd="0" presId="urn:microsoft.com/office/officeart/2005/8/layout/hierarchy2"/>
    <dgm:cxn modelId="{77D891F6-6C46-A846-9ABD-EB7730F2743F}" type="presParOf" srcId="{CEA249DE-3A16-A443-B512-663B46353CBA}" destId="{39769009-0CBC-584B-A5D3-1991EF41AE01}" srcOrd="0" destOrd="0" presId="urn:microsoft.com/office/officeart/2005/8/layout/hierarchy2"/>
    <dgm:cxn modelId="{FD36AC31-9132-E044-B114-4A64638A0C82}" type="presParOf" srcId="{CEA249DE-3A16-A443-B512-663B46353CBA}" destId="{E6E2E052-6878-0B4D-827E-0A87DC5D8F51}" srcOrd="1" destOrd="0" presId="urn:microsoft.com/office/officeart/2005/8/layout/hierarchy2"/>
    <dgm:cxn modelId="{121B9E6D-7DAB-014E-A2FF-814238678837}" type="presParOf" srcId="{4C419905-6CD9-7B4A-BE88-6A5FA02F2042}" destId="{222CB9F3-FB3D-324C-849B-120013B54CB8}" srcOrd="2" destOrd="0" presId="urn:microsoft.com/office/officeart/2005/8/layout/hierarchy2"/>
    <dgm:cxn modelId="{17D84980-0109-FA4E-A230-21F6F03AB0FA}" type="presParOf" srcId="{222CB9F3-FB3D-324C-849B-120013B54CB8}" destId="{D8ADA9DB-B9C6-A444-8B3E-2FFBCEC8787A}" srcOrd="0" destOrd="0" presId="urn:microsoft.com/office/officeart/2005/8/layout/hierarchy2"/>
    <dgm:cxn modelId="{B1815255-9362-E246-BB9B-B4D61142A992}" type="presParOf" srcId="{4C419905-6CD9-7B4A-BE88-6A5FA02F2042}" destId="{98A68F6C-E73B-C448-B3D4-7804420E3E65}" srcOrd="3" destOrd="0" presId="urn:microsoft.com/office/officeart/2005/8/layout/hierarchy2"/>
    <dgm:cxn modelId="{F7FCF26D-6FDD-7C40-B65E-299DA26FD4E1}" type="presParOf" srcId="{98A68F6C-E73B-C448-B3D4-7804420E3E65}" destId="{DB721A47-3260-B343-9029-7CF26F4EC91D}" srcOrd="0" destOrd="0" presId="urn:microsoft.com/office/officeart/2005/8/layout/hierarchy2"/>
    <dgm:cxn modelId="{06FA444B-327F-D145-89FD-7217EA62DFB1}" type="presParOf" srcId="{98A68F6C-E73B-C448-B3D4-7804420E3E65}" destId="{48152CCE-3486-C842-8792-F077D0D50BAF}" srcOrd="1" destOrd="0" presId="urn:microsoft.com/office/officeart/2005/8/layout/hierarchy2"/>
    <dgm:cxn modelId="{9DA6A457-DC31-DD44-B66B-5E0690A0FF10}" type="presParOf" srcId="{48152CCE-3486-C842-8792-F077D0D50BAF}" destId="{AB492709-FCCC-564E-B0B7-3AF397D9A1B8}" srcOrd="0" destOrd="0" presId="urn:microsoft.com/office/officeart/2005/8/layout/hierarchy2"/>
    <dgm:cxn modelId="{DC6D9D8D-D20D-1C45-AC7E-8D8D6361555D}" type="presParOf" srcId="{AB492709-FCCC-564E-B0B7-3AF397D9A1B8}" destId="{E88F1199-9434-E542-87B3-9469A299AF2E}" srcOrd="0" destOrd="0" presId="urn:microsoft.com/office/officeart/2005/8/layout/hierarchy2"/>
    <dgm:cxn modelId="{D7862FA5-3825-AF48-BBE2-61AB7FF4022E}" type="presParOf" srcId="{48152CCE-3486-C842-8792-F077D0D50BAF}" destId="{45F8406E-2459-1749-B479-9170FC9C9DD7}" srcOrd="1" destOrd="0" presId="urn:microsoft.com/office/officeart/2005/8/layout/hierarchy2"/>
    <dgm:cxn modelId="{AA1BE4C6-7A1E-F442-AF07-60E2554C8FFB}" type="presParOf" srcId="{45F8406E-2459-1749-B479-9170FC9C9DD7}" destId="{581FC335-9635-E546-B161-1FA7CFD962C6}" srcOrd="0" destOrd="0" presId="urn:microsoft.com/office/officeart/2005/8/layout/hierarchy2"/>
    <dgm:cxn modelId="{7E5B6072-2664-A24B-88E2-67DEE49842E0}" type="presParOf" srcId="{45F8406E-2459-1749-B479-9170FC9C9DD7}" destId="{F6D5ADD2-1B39-6F4F-9F61-7B761900D70B}" srcOrd="1" destOrd="0" presId="urn:microsoft.com/office/officeart/2005/8/layout/hierarchy2"/>
    <dgm:cxn modelId="{348886BE-808D-014A-AEBA-E315531D5DCC}" type="presParOf" srcId="{48152CCE-3486-C842-8792-F077D0D50BAF}" destId="{ECBFF64C-0EEB-F848-94F3-525E0637AD54}" srcOrd="2" destOrd="0" presId="urn:microsoft.com/office/officeart/2005/8/layout/hierarchy2"/>
    <dgm:cxn modelId="{BF8B77BB-632E-8C4C-9924-EF583073BF09}" type="presParOf" srcId="{ECBFF64C-0EEB-F848-94F3-525E0637AD54}" destId="{8D1FA5B8-161C-2245-802E-13A0DB483A88}" srcOrd="0" destOrd="0" presId="urn:microsoft.com/office/officeart/2005/8/layout/hierarchy2"/>
    <dgm:cxn modelId="{6C0E6956-B6FD-9048-BC63-D9D6A8D5142B}" type="presParOf" srcId="{48152CCE-3486-C842-8792-F077D0D50BAF}" destId="{27338D3E-0B01-5640-97D5-2DE8394AF26B}" srcOrd="3" destOrd="0" presId="urn:microsoft.com/office/officeart/2005/8/layout/hierarchy2"/>
    <dgm:cxn modelId="{132EBB1E-18AA-B24E-A844-D9587A8F12B3}" type="presParOf" srcId="{27338D3E-0B01-5640-97D5-2DE8394AF26B}" destId="{AEEF485D-7BFC-D44C-BFA7-30B85F867C53}" srcOrd="0" destOrd="0" presId="urn:microsoft.com/office/officeart/2005/8/layout/hierarchy2"/>
    <dgm:cxn modelId="{59FCC623-6523-0347-8B14-3A4245F03295}" type="presParOf" srcId="{27338D3E-0B01-5640-97D5-2DE8394AF26B}" destId="{FB9230E4-BE54-4A47-A1A5-61A692082793}" srcOrd="1" destOrd="0" presId="urn:microsoft.com/office/officeart/2005/8/layout/hierarchy2"/>
    <dgm:cxn modelId="{797F6132-E757-C24C-ACC3-D1208A4CA23F}" type="presParOf" srcId="{48152CCE-3486-C842-8792-F077D0D50BAF}" destId="{8B637A88-F312-5746-A8E9-8112556526B6}" srcOrd="4" destOrd="0" presId="urn:microsoft.com/office/officeart/2005/8/layout/hierarchy2"/>
    <dgm:cxn modelId="{DCE85E02-449E-E440-946E-DE66B51592F1}" type="presParOf" srcId="{8B637A88-F312-5746-A8E9-8112556526B6}" destId="{5E77BF09-6828-B746-A5F0-C7EB359FAA1F}" srcOrd="0" destOrd="0" presId="urn:microsoft.com/office/officeart/2005/8/layout/hierarchy2"/>
    <dgm:cxn modelId="{FE115CA9-E4A8-9E4A-9B12-AB0508629484}" type="presParOf" srcId="{48152CCE-3486-C842-8792-F077D0D50BAF}" destId="{D7522599-7AE0-A14B-99BD-29A74E111ED7}" srcOrd="5" destOrd="0" presId="urn:microsoft.com/office/officeart/2005/8/layout/hierarchy2"/>
    <dgm:cxn modelId="{34A89719-CDB2-5448-B2C5-92B18B916D59}" type="presParOf" srcId="{D7522599-7AE0-A14B-99BD-29A74E111ED7}" destId="{0551E687-07FF-754F-8A7F-F0230102531E}" srcOrd="0" destOrd="0" presId="urn:microsoft.com/office/officeart/2005/8/layout/hierarchy2"/>
    <dgm:cxn modelId="{37D9CAE8-CD0E-1F42-842B-4B7877768F6B}" type="presParOf" srcId="{D7522599-7AE0-A14B-99BD-29A74E111ED7}" destId="{EFE1EC6B-8CD5-AE4E-AB8A-D56211D2111E}" srcOrd="1" destOrd="0" presId="urn:microsoft.com/office/officeart/2005/8/layout/hierarchy2"/>
    <dgm:cxn modelId="{59C7F76D-6A94-7347-9319-C2D11D8C65AF}" type="presParOf" srcId="{4C419905-6CD9-7B4A-BE88-6A5FA02F2042}" destId="{B52242E4-AA9E-0645-8D77-FCDBEBA30B0D}" srcOrd="4" destOrd="0" presId="urn:microsoft.com/office/officeart/2005/8/layout/hierarchy2"/>
    <dgm:cxn modelId="{7A3DCF96-815E-6046-BD3D-660161720C1F}" type="presParOf" srcId="{B52242E4-AA9E-0645-8D77-FCDBEBA30B0D}" destId="{7C17F458-4530-A141-BA73-082EA13CEBBA}" srcOrd="0" destOrd="0" presId="urn:microsoft.com/office/officeart/2005/8/layout/hierarchy2"/>
    <dgm:cxn modelId="{4D8A7A1B-C7BB-2E47-808D-13477D776F06}" type="presParOf" srcId="{4C419905-6CD9-7B4A-BE88-6A5FA02F2042}" destId="{375F3DBB-098B-B24B-8720-CBA603C597E4}" srcOrd="5" destOrd="0" presId="urn:microsoft.com/office/officeart/2005/8/layout/hierarchy2"/>
    <dgm:cxn modelId="{7AF2F405-FB4E-9F47-829C-6F65B5C99849}" type="presParOf" srcId="{375F3DBB-098B-B24B-8720-CBA603C597E4}" destId="{DF9B3263-C2F2-094D-8049-35B8128F17F7}" srcOrd="0" destOrd="0" presId="urn:microsoft.com/office/officeart/2005/8/layout/hierarchy2"/>
    <dgm:cxn modelId="{2DEDDDE7-658E-774F-95E8-1F15B05463BB}" type="presParOf" srcId="{375F3DBB-098B-B24B-8720-CBA603C597E4}" destId="{B1F00CB9-B287-9E4A-9ED0-74E0A1965450}" srcOrd="1" destOrd="0" presId="urn:microsoft.com/office/officeart/2005/8/layout/hierarchy2"/>
    <dgm:cxn modelId="{C8485B4D-A701-954A-A23D-B878BE004FD4}" type="presParOf" srcId="{B1F00CB9-B287-9E4A-9ED0-74E0A1965450}" destId="{724DC9DD-C414-7345-8F95-89D399D9719C}" srcOrd="0" destOrd="0" presId="urn:microsoft.com/office/officeart/2005/8/layout/hierarchy2"/>
    <dgm:cxn modelId="{734D0E7D-9031-AC44-92F1-1B3B14C44DC0}" type="presParOf" srcId="{724DC9DD-C414-7345-8F95-89D399D9719C}" destId="{AD1B23CE-7EEF-9E44-81BC-68212C657CA8}" srcOrd="0" destOrd="0" presId="urn:microsoft.com/office/officeart/2005/8/layout/hierarchy2"/>
    <dgm:cxn modelId="{5DC1CF96-63D7-E742-88B7-3832256E7CC2}" type="presParOf" srcId="{B1F00CB9-B287-9E4A-9ED0-74E0A1965450}" destId="{57AEF9B8-08E2-4845-9009-B68C9481F38C}" srcOrd="1" destOrd="0" presId="urn:microsoft.com/office/officeart/2005/8/layout/hierarchy2"/>
    <dgm:cxn modelId="{D479BE02-7871-5041-BDAD-7B495B0243FF}" type="presParOf" srcId="{57AEF9B8-08E2-4845-9009-B68C9481F38C}" destId="{88227E7C-577B-FD47-97D1-C452BFA1CCDC}" srcOrd="0" destOrd="0" presId="urn:microsoft.com/office/officeart/2005/8/layout/hierarchy2"/>
    <dgm:cxn modelId="{F4C9D1BF-AF9F-B347-9154-5181C45F130C}" type="presParOf" srcId="{57AEF9B8-08E2-4845-9009-B68C9481F38C}" destId="{7B8FE46D-49E7-0140-A307-EC5764E5EFF1}" srcOrd="1" destOrd="0" presId="urn:microsoft.com/office/officeart/2005/8/layout/hierarchy2"/>
    <dgm:cxn modelId="{4EDB1EC4-5DF7-B245-9C97-1E396BDA06D5}" type="presParOf" srcId="{EAA214E6-5500-8C40-A8A0-49DC44837D32}" destId="{1B805522-1342-BC48-897F-8C74ECBD4AA5}" srcOrd="4" destOrd="0" presId="urn:microsoft.com/office/officeart/2005/8/layout/hierarchy2"/>
    <dgm:cxn modelId="{CFCE16B1-B0FB-AF40-AB62-8516A80C46D9}" type="presParOf" srcId="{1B805522-1342-BC48-897F-8C74ECBD4AA5}" destId="{6E27798E-8EFB-5341-A0C2-4BD62303AA84}" srcOrd="0" destOrd="0" presId="urn:microsoft.com/office/officeart/2005/8/layout/hierarchy2"/>
    <dgm:cxn modelId="{85120374-F632-5A4A-B766-82CA390DC9A2}" type="presParOf" srcId="{EAA214E6-5500-8C40-A8A0-49DC44837D32}" destId="{48078214-D014-364C-B3F9-628573D51960}" srcOrd="5" destOrd="0" presId="urn:microsoft.com/office/officeart/2005/8/layout/hierarchy2"/>
    <dgm:cxn modelId="{365D0B97-4BA8-C44B-9572-0F10A1EFDDC3}" type="presParOf" srcId="{48078214-D014-364C-B3F9-628573D51960}" destId="{BBC9BB36-34FF-B14D-9348-1E5C6BDAF079}" srcOrd="0" destOrd="0" presId="urn:microsoft.com/office/officeart/2005/8/layout/hierarchy2"/>
    <dgm:cxn modelId="{C4A70C27-79FF-FC4D-934C-706172B97E17}" type="presParOf" srcId="{48078214-D014-364C-B3F9-628573D51960}" destId="{7C1FA079-BCE3-3947-9655-C7F6C50DEE6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D13FE6-C543-6B4E-BB90-91424A838F21}" type="doc">
      <dgm:prSet loTypeId="urn:microsoft.com/office/officeart/2005/8/layout/vList5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1A552E2-AF34-9A41-BEFF-8602D0CC2C7C}">
      <dgm:prSet phldrT="[Text]" custT="1"/>
      <dgm:spPr/>
      <dgm:t>
        <a:bodyPr/>
        <a:lstStyle/>
        <a:p>
          <a:r>
            <a:rPr lang="en-US" sz="2400" dirty="0"/>
            <a:t>init</a:t>
          </a:r>
        </a:p>
      </dgm:t>
    </dgm:pt>
    <dgm:pt modelId="{87A44936-354F-BD42-A8D8-690D3192D65C}" type="parTrans" cxnId="{C8A8D4EC-376B-0647-949D-C2BC72B2F819}">
      <dgm:prSet/>
      <dgm:spPr/>
      <dgm:t>
        <a:bodyPr/>
        <a:lstStyle/>
        <a:p>
          <a:endParaRPr lang="en-US"/>
        </a:p>
      </dgm:t>
    </dgm:pt>
    <dgm:pt modelId="{20D263EF-8685-EC46-AB71-4A67E639A621}" type="sibTrans" cxnId="{C8A8D4EC-376B-0647-949D-C2BC72B2F819}">
      <dgm:prSet/>
      <dgm:spPr/>
      <dgm:t>
        <a:bodyPr/>
        <a:lstStyle/>
        <a:p>
          <a:endParaRPr lang="en-US"/>
        </a:p>
      </dgm:t>
    </dgm:pt>
    <dgm:pt modelId="{BC09A8DB-8A51-D24F-9ABF-004D4E6B4574}">
      <dgm:prSet phldrT="[Text]" custT="1"/>
      <dgm:spPr/>
      <dgm:t>
        <a:bodyPr/>
        <a:lstStyle/>
        <a:p>
          <a:r>
            <a:rPr lang="en-US" sz="1800" dirty="0"/>
            <a:t>Initialize a new repository</a:t>
          </a:r>
        </a:p>
      </dgm:t>
    </dgm:pt>
    <dgm:pt modelId="{26D1B046-46BD-2D4F-A637-11A6A620AB75}" type="parTrans" cxnId="{C2BFF288-B4B8-694F-8878-E9B8F65B1AD0}">
      <dgm:prSet/>
      <dgm:spPr/>
      <dgm:t>
        <a:bodyPr/>
        <a:lstStyle/>
        <a:p>
          <a:endParaRPr lang="en-US"/>
        </a:p>
      </dgm:t>
    </dgm:pt>
    <dgm:pt modelId="{2F0366E5-8E0C-7249-90A8-1589DCB285B9}" type="sibTrans" cxnId="{C2BFF288-B4B8-694F-8878-E9B8F65B1AD0}">
      <dgm:prSet/>
      <dgm:spPr/>
      <dgm:t>
        <a:bodyPr/>
        <a:lstStyle/>
        <a:p>
          <a:endParaRPr lang="en-US"/>
        </a:p>
      </dgm:t>
    </dgm:pt>
    <dgm:pt modelId="{9B6C5062-2A46-F342-8885-FCF17D961F43}">
      <dgm:prSet phldrT="[Text]" custT="1"/>
      <dgm:spPr/>
      <dgm:t>
        <a:bodyPr/>
        <a:lstStyle/>
        <a:p>
          <a:r>
            <a:rPr lang="en-US" sz="2400" dirty="0"/>
            <a:t>diff*</a:t>
          </a:r>
        </a:p>
      </dgm:t>
    </dgm:pt>
    <dgm:pt modelId="{3E98B02A-AD8B-8A4E-9C98-6E13A47A4CA8}" type="parTrans" cxnId="{D1A5A1FA-0CB5-CE4E-9D47-CE0FEDABD3B3}">
      <dgm:prSet/>
      <dgm:spPr/>
      <dgm:t>
        <a:bodyPr/>
        <a:lstStyle/>
        <a:p>
          <a:endParaRPr lang="en-US"/>
        </a:p>
      </dgm:t>
    </dgm:pt>
    <dgm:pt modelId="{15456149-7345-E94C-BAD4-A0A3CA4B0AC4}" type="sibTrans" cxnId="{D1A5A1FA-0CB5-CE4E-9D47-CE0FEDABD3B3}">
      <dgm:prSet/>
      <dgm:spPr/>
      <dgm:t>
        <a:bodyPr/>
        <a:lstStyle/>
        <a:p>
          <a:endParaRPr lang="en-US"/>
        </a:p>
      </dgm:t>
    </dgm:pt>
    <dgm:pt modelId="{F6F7EBA6-A6DB-744E-8BCB-F3F2C0827A63}">
      <dgm:prSet phldrT="[Text]" custT="1"/>
      <dgm:spPr/>
      <dgm:t>
        <a:bodyPr/>
        <a:lstStyle/>
        <a:p>
          <a:r>
            <a:rPr lang="en-US" sz="1800" dirty="0"/>
            <a:t>Compare working directory to repository</a:t>
          </a:r>
        </a:p>
      </dgm:t>
    </dgm:pt>
    <dgm:pt modelId="{3BF162EA-8704-BE47-A2DB-38476D130B4A}" type="parTrans" cxnId="{91A36FFF-E4F6-D54E-8405-6DFED2F48F38}">
      <dgm:prSet/>
      <dgm:spPr/>
      <dgm:t>
        <a:bodyPr/>
        <a:lstStyle/>
        <a:p>
          <a:endParaRPr lang="en-US"/>
        </a:p>
      </dgm:t>
    </dgm:pt>
    <dgm:pt modelId="{4CD13C2D-121B-994D-9A60-E69FA36A420A}" type="sibTrans" cxnId="{91A36FFF-E4F6-D54E-8405-6DFED2F48F38}">
      <dgm:prSet/>
      <dgm:spPr/>
      <dgm:t>
        <a:bodyPr/>
        <a:lstStyle/>
        <a:p>
          <a:endParaRPr lang="en-US"/>
        </a:p>
      </dgm:t>
    </dgm:pt>
    <dgm:pt modelId="{72F3D67A-A201-574F-804F-CB18E23775FF}">
      <dgm:prSet phldrT="[Text]" custT="1"/>
      <dgm:spPr/>
      <dgm:t>
        <a:bodyPr/>
        <a:lstStyle/>
        <a:p>
          <a:r>
            <a:rPr lang="en-US" sz="1800" dirty="0"/>
            <a:t>Add a tag/label to a branch</a:t>
          </a:r>
        </a:p>
      </dgm:t>
    </dgm:pt>
    <dgm:pt modelId="{08D65EE3-90B1-A34C-9545-C87F491BD544}" type="parTrans" cxnId="{95AAD4D9-54C3-8449-81A8-8E5FB9BACA20}">
      <dgm:prSet/>
      <dgm:spPr/>
      <dgm:t>
        <a:bodyPr/>
        <a:lstStyle/>
        <a:p>
          <a:endParaRPr lang="en-US"/>
        </a:p>
      </dgm:t>
    </dgm:pt>
    <dgm:pt modelId="{81AF7848-2C27-1A45-9934-B4724EF2A098}" type="sibTrans" cxnId="{95AAD4D9-54C3-8449-81A8-8E5FB9BACA20}">
      <dgm:prSet/>
      <dgm:spPr/>
      <dgm:t>
        <a:bodyPr/>
        <a:lstStyle/>
        <a:p>
          <a:endParaRPr lang="en-US"/>
        </a:p>
      </dgm:t>
    </dgm:pt>
    <dgm:pt modelId="{3825E68E-69BA-774D-83FA-6F75B9F06790}">
      <dgm:prSet phldrT="[Text]" custT="1"/>
      <dgm:spPr/>
      <dgm:t>
        <a:bodyPr/>
        <a:lstStyle/>
        <a:p>
          <a:r>
            <a:rPr lang="en-US" sz="2400" dirty="0"/>
            <a:t>log</a:t>
          </a:r>
        </a:p>
      </dgm:t>
    </dgm:pt>
    <dgm:pt modelId="{D0513F84-0638-BD4B-8376-6BD20DDC23C1}" type="parTrans" cxnId="{EE24DADE-8D30-8541-8E8C-72E265529638}">
      <dgm:prSet/>
      <dgm:spPr/>
      <dgm:t>
        <a:bodyPr/>
        <a:lstStyle/>
        <a:p>
          <a:endParaRPr lang="en-US"/>
        </a:p>
      </dgm:t>
    </dgm:pt>
    <dgm:pt modelId="{F968EEF5-35C2-CF46-BCDB-A8DB0C3176B2}" type="sibTrans" cxnId="{EE24DADE-8D30-8541-8E8C-72E265529638}">
      <dgm:prSet/>
      <dgm:spPr/>
      <dgm:t>
        <a:bodyPr/>
        <a:lstStyle/>
        <a:p>
          <a:endParaRPr lang="en-US"/>
        </a:p>
      </dgm:t>
    </dgm:pt>
    <dgm:pt modelId="{4714A56B-8255-3C42-B20A-F48E82E7560C}">
      <dgm:prSet phldrT="[Text]" custT="1"/>
      <dgm:spPr/>
      <dgm:t>
        <a:bodyPr/>
        <a:lstStyle/>
        <a:p>
          <a:r>
            <a:rPr lang="en-US" sz="1800" dirty="0"/>
            <a:t>Push a repository to remote server</a:t>
          </a:r>
        </a:p>
      </dgm:t>
    </dgm:pt>
    <dgm:pt modelId="{13EC2C97-98B0-BC48-A428-C7EE3740C25C}" type="parTrans" cxnId="{3C331C03-6849-2349-B5ED-B6E384CA7177}">
      <dgm:prSet/>
      <dgm:spPr/>
      <dgm:t>
        <a:bodyPr/>
        <a:lstStyle/>
        <a:p>
          <a:endParaRPr lang="en-US"/>
        </a:p>
      </dgm:t>
    </dgm:pt>
    <dgm:pt modelId="{271BB059-433B-BA43-9847-3C3DCE33AA1A}" type="sibTrans" cxnId="{3C331C03-6849-2349-B5ED-B6E384CA7177}">
      <dgm:prSet/>
      <dgm:spPr/>
      <dgm:t>
        <a:bodyPr/>
        <a:lstStyle/>
        <a:p>
          <a:endParaRPr lang="en-US"/>
        </a:p>
      </dgm:t>
    </dgm:pt>
    <dgm:pt modelId="{962185ED-F797-9445-934A-4CC373F669F5}">
      <dgm:prSet phldrT="[Text]" custT="1"/>
      <dgm:spPr/>
      <dgm:t>
        <a:bodyPr/>
        <a:lstStyle/>
        <a:p>
          <a:r>
            <a:rPr lang="en-US" sz="2400" dirty="0"/>
            <a:t>add</a:t>
          </a:r>
        </a:p>
      </dgm:t>
    </dgm:pt>
    <dgm:pt modelId="{14D488DF-4C21-B54D-AB7A-41AED75AF8B0}" type="parTrans" cxnId="{8D4312AC-427E-BD44-8A1A-D77DF49B2AA0}">
      <dgm:prSet/>
      <dgm:spPr/>
      <dgm:t>
        <a:bodyPr/>
        <a:lstStyle/>
        <a:p>
          <a:endParaRPr lang="en-US"/>
        </a:p>
      </dgm:t>
    </dgm:pt>
    <dgm:pt modelId="{280ED787-ABD7-814F-8663-C0FFD38C361C}" type="sibTrans" cxnId="{8D4312AC-427E-BD44-8A1A-D77DF49B2AA0}">
      <dgm:prSet/>
      <dgm:spPr/>
      <dgm:t>
        <a:bodyPr/>
        <a:lstStyle/>
        <a:p>
          <a:endParaRPr lang="en-US"/>
        </a:p>
      </dgm:t>
    </dgm:pt>
    <dgm:pt modelId="{542F5D62-CB3A-9744-A4CF-1C61F0550276}">
      <dgm:prSet phldrT="[Text]" custT="1"/>
      <dgm:spPr/>
      <dgm:t>
        <a:bodyPr/>
        <a:lstStyle/>
        <a:p>
          <a:r>
            <a:rPr lang="en-US" sz="1800" dirty="0"/>
            <a:t>Mark a file ready for commit</a:t>
          </a:r>
        </a:p>
      </dgm:t>
    </dgm:pt>
    <dgm:pt modelId="{5646C064-4523-AC41-8652-5916C1E32953}" type="parTrans" cxnId="{CB56BA0C-CCCF-4D43-ADEA-53C05752A9CE}">
      <dgm:prSet/>
      <dgm:spPr/>
      <dgm:t>
        <a:bodyPr/>
        <a:lstStyle/>
        <a:p>
          <a:endParaRPr lang="en-US"/>
        </a:p>
      </dgm:t>
    </dgm:pt>
    <dgm:pt modelId="{51D37C9D-86D1-2142-8B0C-F7C822E374E9}" type="sibTrans" cxnId="{CB56BA0C-CCCF-4D43-ADEA-53C05752A9CE}">
      <dgm:prSet/>
      <dgm:spPr/>
      <dgm:t>
        <a:bodyPr/>
        <a:lstStyle/>
        <a:p>
          <a:endParaRPr lang="en-US"/>
        </a:p>
      </dgm:t>
    </dgm:pt>
    <dgm:pt modelId="{9CA1F197-F0D7-004C-95AA-792F05682A4A}">
      <dgm:prSet phldrT="[Text]" custT="1"/>
      <dgm:spPr/>
      <dgm:t>
        <a:bodyPr/>
        <a:lstStyle/>
        <a:p>
          <a:r>
            <a:rPr lang="en-US" sz="2400" dirty="0"/>
            <a:t>commit</a:t>
          </a:r>
        </a:p>
      </dgm:t>
    </dgm:pt>
    <dgm:pt modelId="{139EC734-13E6-1D47-AD32-C81022A029A9}" type="parTrans" cxnId="{DA8C786F-59BC-074E-8D87-0337CF29593B}">
      <dgm:prSet/>
      <dgm:spPr/>
      <dgm:t>
        <a:bodyPr/>
        <a:lstStyle/>
        <a:p>
          <a:endParaRPr lang="en-US"/>
        </a:p>
      </dgm:t>
    </dgm:pt>
    <dgm:pt modelId="{84BDC016-B187-2C4C-969F-EC2707B9D350}" type="sibTrans" cxnId="{DA8C786F-59BC-074E-8D87-0337CF29593B}">
      <dgm:prSet/>
      <dgm:spPr/>
      <dgm:t>
        <a:bodyPr/>
        <a:lstStyle/>
        <a:p>
          <a:endParaRPr lang="en-US"/>
        </a:p>
      </dgm:t>
    </dgm:pt>
    <dgm:pt modelId="{A5D4E65E-812D-7141-AFB0-58A6C0DA0253}">
      <dgm:prSet phldrT="[Text]" custT="1"/>
      <dgm:spPr/>
      <dgm:t>
        <a:bodyPr/>
        <a:lstStyle/>
        <a:p>
          <a:r>
            <a:rPr lang="en-US" sz="1800" dirty="0"/>
            <a:t>Commit changes to the repository</a:t>
          </a:r>
        </a:p>
      </dgm:t>
    </dgm:pt>
    <dgm:pt modelId="{D5F3D3F7-E075-DF4D-9C5C-6B8FE241F736}" type="parTrans" cxnId="{DB866513-3214-7D41-A1D1-A52031A0B0E4}">
      <dgm:prSet/>
      <dgm:spPr/>
      <dgm:t>
        <a:bodyPr/>
        <a:lstStyle/>
        <a:p>
          <a:endParaRPr lang="en-US"/>
        </a:p>
      </dgm:t>
    </dgm:pt>
    <dgm:pt modelId="{02EF9B63-81A2-D94F-BBAB-41EC50D61BB4}" type="sibTrans" cxnId="{DB866513-3214-7D41-A1D1-A52031A0B0E4}">
      <dgm:prSet/>
      <dgm:spPr/>
      <dgm:t>
        <a:bodyPr/>
        <a:lstStyle/>
        <a:p>
          <a:endParaRPr lang="en-US"/>
        </a:p>
      </dgm:t>
    </dgm:pt>
    <dgm:pt modelId="{DDACC545-FC6D-574C-85DB-C602E1DEB7EB}">
      <dgm:prSet phldrT="[Text]" custT="1"/>
      <dgm:spPr/>
      <dgm:t>
        <a:bodyPr/>
        <a:lstStyle/>
        <a:p>
          <a:r>
            <a:rPr lang="en-US" sz="2400" dirty="0"/>
            <a:t>status*</a:t>
          </a:r>
        </a:p>
      </dgm:t>
    </dgm:pt>
    <dgm:pt modelId="{84A23C3E-6366-DC44-9AB9-93C839215CE2}" type="parTrans" cxnId="{265C034D-A34A-DF4B-81BF-6DABE4372148}">
      <dgm:prSet/>
      <dgm:spPr/>
      <dgm:t>
        <a:bodyPr/>
        <a:lstStyle/>
        <a:p>
          <a:endParaRPr lang="en-US"/>
        </a:p>
      </dgm:t>
    </dgm:pt>
    <dgm:pt modelId="{88680AC1-CF71-C84A-A909-F97D3982F20A}" type="sibTrans" cxnId="{265C034D-A34A-DF4B-81BF-6DABE4372148}">
      <dgm:prSet/>
      <dgm:spPr/>
      <dgm:t>
        <a:bodyPr/>
        <a:lstStyle/>
        <a:p>
          <a:endParaRPr lang="en-US"/>
        </a:p>
      </dgm:t>
    </dgm:pt>
    <dgm:pt modelId="{0142C0D1-B8EF-0F45-ABCF-32662FDEF53A}">
      <dgm:prSet phldrT="[Text]" custT="1"/>
      <dgm:spPr/>
      <dgm:t>
        <a:bodyPr/>
        <a:lstStyle/>
        <a:p>
          <a:r>
            <a:rPr lang="en-US" sz="1800" dirty="0"/>
            <a:t>See the status of all files in the repository</a:t>
          </a:r>
        </a:p>
      </dgm:t>
    </dgm:pt>
    <dgm:pt modelId="{DC5DEBD0-0A13-0D46-8F4F-C811F16731A5}" type="parTrans" cxnId="{3904097F-662E-B342-9487-9642039DA09B}">
      <dgm:prSet/>
      <dgm:spPr/>
      <dgm:t>
        <a:bodyPr/>
        <a:lstStyle/>
        <a:p>
          <a:endParaRPr lang="en-US"/>
        </a:p>
      </dgm:t>
    </dgm:pt>
    <dgm:pt modelId="{3EF585C6-73A8-8442-AED8-5E9D9AAB9B6E}" type="sibTrans" cxnId="{3904097F-662E-B342-9487-9642039DA09B}">
      <dgm:prSet/>
      <dgm:spPr/>
      <dgm:t>
        <a:bodyPr/>
        <a:lstStyle/>
        <a:p>
          <a:endParaRPr lang="en-US"/>
        </a:p>
      </dgm:t>
    </dgm:pt>
    <dgm:pt modelId="{ACCCDEA3-AA79-104F-804E-B8AFAA7EB168}">
      <dgm:prSet phldrT="[Text]" custT="1"/>
      <dgm:spPr/>
      <dgm:t>
        <a:bodyPr/>
        <a:lstStyle/>
        <a:p>
          <a:r>
            <a:rPr lang="en-US" sz="2400" dirty="0"/>
            <a:t>push</a:t>
          </a:r>
        </a:p>
      </dgm:t>
    </dgm:pt>
    <dgm:pt modelId="{3DD2ED53-4E89-7742-B4B4-C92EE6BA5BBC}" type="parTrans" cxnId="{6CBB96C9-442B-C24B-81F4-610836A47CF5}">
      <dgm:prSet/>
      <dgm:spPr/>
      <dgm:t>
        <a:bodyPr/>
        <a:lstStyle/>
        <a:p>
          <a:endParaRPr lang="en-US"/>
        </a:p>
      </dgm:t>
    </dgm:pt>
    <dgm:pt modelId="{96E4F56D-0452-304A-94C1-9FAC7D3A754E}" type="sibTrans" cxnId="{6CBB96C9-442B-C24B-81F4-610836A47CF5}">
      <dgm:prSet/>
      <dgm:spPr/>
      <dgm:t>
        <a:bodyPr/>
        <a:lstStyle/>
        <a:p>
          <a:endParaRPr lang="en-US"/>
        </a:p>
      </dgm:t>
    </dgm:pt>
    <dgm:pt modelId="{D3F64BCD-803C-6E42-BED5-261732B4D1EE}">
      <dgm:prSet phldrT="[Text]" custT="1"/>
      <dgm:spPr/>
      <dgm:t>
        <a:bodyPr/>
        <a:lstStyle/>
        <a:p>
          <a:r>
            <a:rPr lang="en-US" sz="1800" dirty="0"/>
            <a:t>See changes made to the repository</a:t>
          </a:r>
        </a:p>
      </dgm:t>
    </dgm:pt>
    <dgm:pt modelId="{23E2D037-7E0D-9549-8AE5-233D3CB43371}" type="parTrans" cxnId="{6FCAFB2F-EEB6-474B-A601-FA4FA72BCF53}">
      <dgm:prSet/>
      <dgm:spPr/>
      <dgm:t>
        <a:bodyPr/>
        <a:lstStyle/>
        <a:p>
          <a:endParaRPr lang="en-US"/>
        </a:p>
      </dgm:t>
    </dgm:pt>
    <dgm:pt modelId="{B5F3D49A-A186-954C-A476-036D5D8ED9EC}" type="sibTrans" cxnId="{6FCAFB2F-EEB6-474B-A601-FA4FA72BCF53}">
      <dgm:prSet/>
      <dgm:spPr/>
      <dgm:t>
        <a:bodyPr/>
        <a:lstStyle/>
        <a:p>
          <a:endParaRPr lang="en-US"/>
        </a:p>
      </dgm:t>
    </dgm:pt>
    <dgm:pt modelId="{5D00FB4A-675F-A246-8CF3-143DE4E8F2BC}">
      <dgm:prSet phldrT="[Text]" custT="1"/>
      <dgm:spPr/>
      <dgm:t>
        <a:bodyPr/>
        <a:lstStyle/>
        <a:p>
          <a:r>
            <a:rPr lang="en-US" sz="2400" dirty="0"/>
            <a:t>branch</a:t>
          </a:r>
        </a:p>
      </dgm:t>
    </dgm:pt>
    <dgm:pt modelId="{48D17C75-58CB-8546-B98D-632FB340CCE1}" type="parTrans" cxnId="{76DF531E-38EF-E74B-9F5E-C18CB82732E5}">
      <dgm:prSet/>
      <dgm:spPr/>
      <dgm:t>
        <a:bodyPr/>
        <a:lstStyle/>
        <a:p>
          <a:endParaRPr lang="en-US"/>
        </a:p>
      </dgm:t>
    </dgm:pt>
    <dgm:pt modelId="{6DDA03A5-A95B-844A-B805-68AD907F975F}" type="sibTrans" cxnId="{76DF531E-38EF-E74B-9F5E-C18CB82732E5}">
      <dgm:prSet/>
      <dgm:spPr/>
      <dgm:t>
        <a:bodyPr/>
        <a:lstStyle/>
        <a:p>
          <a:endParaRPr lang="en-US"/>
        </a:p>
      </dgm:t>
    </dgm:pt>
    <dgm:pt modelId="{782728B7-D05A-9E4C-8592-3E60C6B852A6}">
      <dgm:prSet phldrT="[Text]" custT="1"/>
      <dgm:spPr/>
      <dgm:t>
        <a:bodyPr/>
        <a:lstStyle/>
        <a:p>
          <a:r>
            <a:rPr lang="en-US" sz="2400" dirty="0"/>
            <a:t>tag</a:t>
          </a:r>
        </a:p>
      </dgm:t>
    </dgm:pt>
    <dgm:pt modelId="{5495F311-9B8A-3443-BAD5-091F7B1F7971}" type="parTrans" cxnId="{B749C955-9CEE-324A-A1D7-9B1716CCAFD2}">
      <dgm:prSet/>
      <dgm:spPr/>
      <dgm:t>
        <a:bodyPr/>
        <a:lstStyle/>
        <a:p>
          <a:endParaRPr lang="en-US"/>
        </a:p>
      </dgm:t>
    </dgm:pt>
    <dgm:pt modelId="{D34B12CE-7AF7-7840-8C0C-267A55E18558}" type="sibTrans" cxnId="{B749C955-9CEE-324A-A1D7-9B1716CCAFD2}">
      <dgm:prSet/>
      <dgm:spPr/>
      <dgm:t>
        <a:bodyPr/>
        <a:lstStyle/>
        <a:p>
          <a:endParaRPr lang="en-US"/>
        </a:p>
      </dgm:t>
    </dgm:pt>
    <dgm:pt modelId="{CDF28033-AA12-A546-83D1-C1C83EA72539}">
      <dgm:prSet phldrT="[Text]" custT="1"/>
      <dgm:spPr/>
      <dgm:t>
        <a:bodyPr/>
        <a:lstStyle/>
        <a:p>
          <a:r>
            <a:rPr lang="en-US" sz="1800" dirty="0"/>
            <a:t>Create a new branch</a:t>
          </a:r>
        </a:p>
      </dgm:t>
    </dgm:pt>
    <dgm:pt modelId="{B2A28411-A0FC-AE42-8C5F-82352504EF3C}" type="parTrans" cxnId="{338DE9D1-5671-D544-A32E-7772142AB6B9}">
      <dgm:prSet/>
      <dgm:spPr/>
      <dgm:t>
        <a:bodyPr/>
        <a:lstStyle/>
        <a:p>
          <a:endParaRPr lang="en-US"/>
        </a:p>
      </dgm:t>
    </dgm:pt>
    <dgm:pt modelId="{78622BA6-96D8-8640-B84B-68ADBC03DAD6}" type="sibTrans" cxnId="{338DE9D1-5671-D544-A32E-7772142AB6B9}">
      <dgm:prSet/>
      <dgm:spPr/>
      <dgm:t>
        <a:bodyPr/>
        <a:lstStyle/>
        <a:p>
          <a:endParaRPr lang="en-US"/>
        </a:p>
      </dgm:t>
    </dgm:pt>
    <dgm:pt modelId="{9E234B97-832A-024E-A046-3132F715198B}">
      <dgm:prSet phldrT="[Text]" custT="1"/>
      <dgm:spPr/>
      <dgm:t>
        <a:bodyPr/>
        <a:lstStyle/>
        <a:p>
          <a:r>
            <a:rPr lang="en-US" sz="2400" dirty="0"/>
            <a:t>checkout</a:t>
          </a:r>
        </a:p>
      </dgm:t>
    </dgm:pt>
    <dgm:pt modelId="{20F9E1A2-0C04-DA42-B81F-D6C3CCE26C0A}" type="parTrans" cxnId="{E494BB84-8DD1-CC4B-A58E-E9AF4C7A7E5E}">
      <dgm:prSet/>
      <dgm:spPr/>
      <dgm:t>
        <a:bodyPr/>
        <a:lstStyle/>
        <a:p>
          <a:endParaRPr lang="en-US"/>
        </a:p>
      </dgm:t>
    </dgm:pt>
    <dgm:pt modelId="{7061CD9D-AE60-B54C-934F-D7F45B7E1DFA}" type="sibTrans" cxnId="{E494BB84-8DD1-CC4B-A58E-E9AF4C7A7E5E}">
      <dgm:prSet/>
      <dgm:spPr/>
      <dgm:t>
        <a:bodyPr/>
        <a:lstStyle/>
        <a:p>
          <a:endParaRPr lang="en-US"/>
        </a:p>
      </dgm:t>
    </dgm:pt>
    <dgm:pt modelId="{678E0C2A-5F39-DE42-ACE4-FC40BCB31C9B}">
      <dgm:prSet phldrT="[Text]" custT="1"/>
      <dgm:spPr/>
      <dgm:t>
        <a:bodyPr/>
        <a:lstStyle/>
        <a:p>
          <a:r>
            <a:rPr lang="en-US" sz="1800" dirty="0"/>
            <a:t>Switch to a different branch</a:t>
          </a:r>
        </a:p>
      </dgm:t>
    </dgm:pt>
    <dgm:pt modelId="{6F76DF70-94A8-5440-96F7-358C11B02457}" type="parTrans" cxnId="{43004245-7B76-5245-BBF1-2FADFB3355BE}">
      <dgm:prSet/>
      <dgm:spPr/>
      <dgm:t>
        <a:bodyPr/>
        <a:lstStyle/>
        <a:p>
          <a:endParaRPr lang="en-US"/>
        </a:p>
      </dgm:t>
    </dgm:pt>
    <dgm:pt modelId="{81AC8E6D-4CBA-ED45-8EB6-C275C2AD031B}" type="sibTrans" cxnId="{43004245-7B76-5245-BBF1-2FADFB3355BE}">
      <dgm:prSet/>
      <dgm:spPr/>
      <dgm:t>
        <a:bodyPr/>
        <a:lstStyle/>
        <a:p>
          <a:endParaRPr lang="en-US"/>
        </a:p>
      </dgm:t>
    </dgm:pt>
    <dgm:pt modelId="{A758135C-6210-2A48-A316-3E3B4722A75E}">
      <dgm:prSet phldrT="[Text]" custT="1"/>
      <dgm:spPr/>
      <dgm:t>
        <a:bodyPr/>
        <a:lstStyle/>
        <a:p>
          <a:r>
            <a:rPr lang="en-US" sz="2400" dirty="0"/>
            <a:t>clone</a:t>
          </a:r>
          <a:endParaRPr lang="en-US" sz="1800" dirty="0"/>
        </a:p>
      </dgm:t>
    </dgm:pt>
    <dgm:pt modelId="{4E933C90-D330-D14D-A239-5E4C228D24BE}" type="parTrans" cxnId="{05C9DE05-964A-8748-A44F-D6116003895A}">
      <dgm:prSet/>
      <dgm:spPr/>
      <dgm:t>
        <a:bodyPr/>
        <a:lstStyle/>
        <a:p>
          <a:endParaRPr lang="en-US"/>
        </a:p>
      </dgm:t>
    </dgm:pt>
    <dgm:pt modelId="{5DCB8860-27F7-ED49-B96E-3A3BC783D931}" type="sibTrans" cxnId="{05C9DE05-964A-8748-A44F-D6116003895A}">
      <dgm:prSet/>
      <dgm:spPr/>
      <dgm:t>
        <a:bodyPr/>
        <a:lstStyle/>
        <a:p>
          <a:endParaRPr lang="en-US"/>
        </a:p>
      </dgm:t>
    </dgm:pt>
    <dgm:pt modelId="{1268AEC6-18B6-1542-96D6-7F1F29B2BA03}">
      <dgm:prSet phldrT="[Text]" custT="1"/>
      <dgm:spPr/>
      <dgm:t>
        <a:bodyPr/>
        <a:lstStyle/>
        <a:p>
          <a:r>
            <a:rPr lang="en-US" sz="1800" dirty="0"/>
            <a:t>Clone an existing repository</a:t>
          </a:r>
        </a:p>
      </dgm:t>
    </dgm:pt>
    <dgm:pt modelId="{BA9C69AC-ED06-E944-A184-0A7EAE55A727}" type="parTrans" cxnId="{78F05E2C-CC4C-704E-B5AD-09DC5533BD52}">
      <dgm:prSet/>
      <dgm:spPr/>
      <dgm:t>
        <a:bodyPr/>
        <a:lstStyle/>
        <a:p>
          <a:endParaRPr lang="en-US"/>
        </a:p>
      </dgm:t>
    </dgm:pt>
    <dgm:pt modelId="{C385ED3D-6477-C040-9805-1439B4ED46DA}" type="sibTrans" cxnId="{78F05E2C-CC4C-704E-B5AD-09DC5533BD52}">
      <dgm:prSet/>
      <dgm:spPr/>
      <dgm:t>
        <a:bodyPr/>
        <a:lstStyle/>
        <a:p>
          <a:endParaRPr lang="en-US"/>
        </a:p>
      </dgm:t>
    </dgm:pt>
    <dgm:pt modelId="{D0FA4716-0DC4-1748-B2BF-C9DB95BF0520}">
      <dgm:prSet custT="1"/>
      <dgm:spPr/>
      <dgm:t>
        <a:bodyPr/>
        <a:lstStyle/>
        <a:p>
          <a:r>
            <a:rPr lang="en-US" sz="2400" dirty="0"/>
            <a:t>fetch</a:t>
          </a:r>
          <a:endParaRPr lang="en-US" sz="1700" dirty="0"/>
        </a:p>
      </dgm:t>
    </dgm:pt>
    <dgm:pt modelId="{FFB3DD8E-C406-7541-94E3-DAC5160A9013}" type="parTrans" cxnId="{1D8EEEC3-E404-B346-B6E3-3D433023AA89}">
      <dgm:prSet/>
      <dgm:spPr/>
      <dgm:t>
        <a:bodyPr/>
        <a:lstStyle/>
        <a:p>
          <a:endParaRPr lang="en-US"/>
        </a:p>
      </dgm:t>
    </dgm:pt>
    <dgm:pt modelId="{00F1F5AE-15CC-0D46-BD91-FC7C2C74FCF9}" type="sibTrans" cxnId="{1D8EEEC3-E404-B346-B6E3-3D433023AA89}">
      <dgm:prSet/>
      <dgm:spPr/>
      <dgm:t>
        <a:bodyPr/>
        <a:lstStyle/>
        <a:p>
          <a:endParaRPr lang="en-US"/>
        </a:p>
      </dgm:t>
    </dgm:pt>
    <dgm:pt modelId="{27C96C0C-20CF-3143-9751-32A45D2B7A6F}">
      <dgm:prSet custT="1"/>
      <dgm:spPr/>
      <dgm:t>
        <a:bodyPr/>
        <a:lstStyle/>
        <a:p>
          <a:r>
            <a:rPr lang="en-US" sz="2400" dirty="0"/>
            <a:t>pull</a:t>
          </a:r>
          <a:endParaRPr lang="en-US" sz="1700" dirty="0"/>
        </a:p>
      </dgm:t>
    </dgm:pt>
    <dgm:pt modelId="{0880264D-D5F7-7A4F-B1E8-2990AE3E34D4}" type="parTrans" cxnId="{06BDEBA3-2815-C146-990E-3302327D538B}">
      <dgm:prSet/>
      <dgm:spPr/>
      <dgm:t>
        <a:bodyPr/>
        <a:lstStyle/>
        <a:p>
          <a:endParaRPr lang="en-US"/>
        </a:p>
      </dgm:t>
    </dgm:pt>
    <dgm:pt modelId="{0CE6C1F6-50DE-2142-B015-5471A6BB1614}" type="sibTrans" cxnId="{06BDEBA3-2815-C146-990E-3302327D538B}">
      <dgm:prSet/>
      <dgm:spPr/>
      <dgm:t>
        <a:bodyPr/>
        <a:lstStyle/>
        <a:p>
          <a:endParaRPr lang="en-US"/>
        </a:p>
      </dgm:t>
    </dgm:pt>
    <dgm:pt modelId="{055202D5-A9AE-D647-83D3-CE0ABF7DF17E}">
      <dgm:prSet custT="1"/>
      <dgm:spPr/>
      <dgm:t>
        <a:bodyPr/>
        <a:lstStyle/>
        <a:p>
          <a:r>
            <a:rPr lang="en-US" sz="1800" dirty="0"/>
            <a:t>retrieve</a:t>
          </a:r>
          <a:r>
            <a:rPr lang="en-US" sz="1700" dirty="0"/>
            <a:t> remote changes, but don’t change local</a:t>
          </a:r>
        </a:p>
      </dgm:t>
    </dgm:pt>
    <dgm:pt modelId="{0F015267-BB27-A540-A060-ACAE04CF88ED}" type="parTrans" cxnId="{166B12A5-02DA-3242-A1FB-B3E3AA364710}">
      <dgm:prSet/>
      <dgm:spPr/>
      <dgm:t>
        <a:bodyPr/>
        <a:lstStyle/>
        <a:p>
          <a:endParaRPr lang="en-US"/>
        </a:p>
      </dgm:t>
    </dgm:pt>
    <dgm:pt modelId="{F9122F04-7965-FF41-9B6F-30D2121BC0A7}" type="sibTrans" cxnId="{166B12A5-02DA-3242-A1FB-B3E3AA364710}">
      <dgm:prSet/>
      <dgm:spPr/>
      <dgm:t>
        <a:bodyPr/>
        <a:lstStyle/>
        <a:p>
          <a:endParaRPr lang="en-US"/>
        </a:p>
      </dgm:t>
    </dgm:pt>
    <dgm:pt modelId="{347D327F-CE09-1D4C-8B21-08AC90723187}">
      <dgm:prSet custT="1"/>
      <dgm:spPr/>
      <dgm:t>
        <a:bodyPr/>
        <a:lstStyle/>
        <a:p>
          <a:r>
            <a:rPr lang="en-US" sz="1700" dirty="0"/>
            <a:t>retrieve and </a:t>
          </a:r>
          <a:r>
            <a:rPr lang="en-US" sz="1700" b="1" dirty="0"/>
            <a:t>merge</a:t>
          </a:r>
          <a:r>
            <a:rPr lang="en-US" sz="1700" dirty="0"/>
            <a:t> remote changes locally</a:t>
          </a:r>
        </a:p>
      </dgm:t>
    </dgm:pt>
    <dgm:pt modelId="{CD27BA2D-1A0C-EC44-BA36-235460965FFB}" type="parTrans" cxnId="{B7E4CC27-10EE-DB4F-AC4C-9A050F50720B}">
      <dgm:prSet/>
      <dgm:spPr/>
      <dgm:t>
        <a:bodyPr/>
        <a:lstStyle/>
        <a:p>
          <a:endParaRPr lang="en-US"/>
        </a:p>
      </dgm:t>
    </dgm:pt>
    <dgm:pt modelId="{711F10BC-5703-7D43-B3ED-3DB8D9EF46FD}" type="sibTrans" cxnId="{B7E4CC27-10EE-DB4F-AC4C-9A050F50720B}">
      <dgm:prSet/>
      <dgm:spPr/>
      <dgm:t>
        <a:bodyPr/>
        <a:lstStyle/>
        <a:p>
          <a:endParaRPr lang="en-US"/>
        </a:p>
      </dgm:t>
    </dgm:pt>
    <dgm:pt modelId="{016078AB-A218-FB42-A4B8-F016ED33F406}" type="pres">
      <dgm:prSet presAssocID="{04D13FE6-C543-6B4E-BB90-91424A838F21}" presName="Name0" presStyleCnt="0">
        <dgm:presLayoutVars>
          <dgm:dir/>
          <dgm:animLvl val="lvl"/>
          <dgm:resizeHandles val="exact"/>
        </dgm:presLayoutVars>
      </dgm:prSet>
      <dgm:spPr/>
    </dgm:pt>
    <dgm:pt modelId="{0935081E-26E5-B847-A974-19C74CF0D3AE}" type="pres">
      <dgm:prSet presAssocID="{C1A552E2-AF34-9A41-BEFF-8602D0CC2C7C}" presName="linNode" presStyleCnt="0"/>
      <dgm:spPr/>
    </dgm:pt>
    <dgm:pt modelId="{2EDE7B83-5687-CE45-8401-132265D862EB}" type="pres">
      <dgm:prSet presAssocID="{C1A552E2-AF34-9A41-BEFF-8602D0CC2C7C}" presName="parentText" presStyleLbl="node1" presStyleIdx="0" presStyleCnt="13" custLinFactNeighborX="0" custLinFactNeighborY="9957">
        <dgm:presLayoutVars>
          <dgm:chMax val="1"/>
          <dgm:bulletEnabled val="1"/>
        </dgm:presLayoutVars>
      </dgm:prSet>
      <dgm:spPr/>
    </dgm:pt>
    <dgm:pt modelId="{B62E395C-E0FF-A04E-B4A1-CCC37718E4B2}" type="pres">
      <dgm:prSet presAssocID="{C1A552E2-AF34-9A41-BEFF-8602D0CC2C7C}" presName="descendantText" presStyleLbl="alignAccFollowNode1" presStyleIdx="0" presStyleCnt="13">
        <dgm:presLayoutVars>
          <dgm:bulletEnabled val="1"/>
        </dgm:presLayoutVars>
      </dgm:prSet>
      <dgm:spPr/>
    </dgm:pt>
    <dgm:pt modelId="{F8BECAC4-1543-E241-8FCB-177941FFF20E}" type="pres">
      <dgm:prSet presAssocID="{20D263EF-8685-EC46-AB71-4A67E639A621}" presName="sp" presStyleCnt="0"/>
      <dgm:spPr/>
    </dgm:pt>
    <dgm:pt modelId="{1D4E6CED-6199-5E44-B077-58AA5984080F}" type="pres">
      <dgm:prSet presAssocID="{A758135C-6210-2A48-A316-3E3B4722A75E}" presName="linNode" presStyleCnt="0"/>
      <dgm:spPr/>
    </dgm:pt>
    <dgm:pt modelId="{D0F80942-ACF7-AB4C-A5AC-41CEB04499ED}" type="pres">
      <dgm:prSet presAssocID="{A758135C-6210-2A48-A316-3E3B4722A75E}" presName="parentText" presStyleLbl="node1" presStyleIdx="1" presStyleCnt="13">
        <dgm:presLayoutVars>
          <dgm:chMax val="1"/>
          <dgm:bulletEnabled val="1"/>
        </dgm:presLayoutVars>
      </dgm:prSet>
      <dgm:spPr/>
    </dgm:pt>
    <dgm:pt modelId="{F6B440A1-31C7-7144-92F2-3A0101C07107}" type="pres">
      <dgm:prSet presAssocID="{A758135C-6210-2A48-A316-3E3B4722A75E}" presName="descendantText" presStyleLbl="alignAccFollowNode1" presStyleIdx="1" presStyleCnt="13">
        <dgm:presLayoutVars>
          <dgm:bulletEnabled val="1"/>
        </dgm:presLayoutVars>
      </dgm:prSet>
      <dgm:spPr/>
    </dgm:pt>
    <dgm:pt modelId="{2C3EE4E9-A00E-2847-81C0-63C95D85CCAB}" type="pres">
      <dgm:prSet presAssocID="{5DCB8860-27F7-ED49-B96E-3A3BC783D931}" presName="sp" presStyleCnt="0"/>
      <dgm:spPr/>
    </dgm:pt>
    <dgm:pt modelId="{E2A967DD-C9F0-2140-9942-947E0CB52CE7}" type="pres">
      <dgm:prSet presAssocID="{962185ED-F797-9445-934A-4CC373F669F5}" presName="linNode" presStyleCnt="0"/>
      <dgm:spPr/>
    </dgm:pt>
    <dgm:pt modelId="{3EE664CE-90B8-CA48-A6AB-553F9619590C}" type="pres">
      <dgm:prSet presAssocID="{962185ED-F797-9445-934A-4CC373F669F5}" presName="parentText" presStyleLbl="node1" presStyleIdx="2" presStyleCnt="13">
        <dgm:presLayoutVars>
          <dgm:chMax val="1"/>
          <dgm:bulletEnabled val="1"/>
        </dgm:presLayoutVars>
      </dgm:prSet>
      <dgm:spPr/>
    </dgm:pt>
    <dgm:pt modelId="{B1E43815-4EE6-0743-83CB-9A704C7D845E}" type="pres">
      <dgm:prSet presAssocID="{962185ED-F797-9445-934A-4CC373F669F5}" presName="descendantText" presStyleLbl="alignAccFollowNode1" presStyleIdx="2" presStyleCnt="13">
        <dgm:presLayoutVars>
          <dgm:bulletEnabled val="1"/>
        </dgm:presLayoutVars>
      </dgm:prSet>
      <dgm:spPr/>
    </dgm:pt>
    <dgm:pt modelId="{970D8B97-B143-A147-9CF1-873797479CF4}" type="pres">
      <dgm:prSet presAssocID="{280ED787-ABD7-814F-8663-C0FFD38C361C}" presName="sp" presStyleCnt="0"/>
      <dgm:spPr/>
    </dgm:pt>
    <dgm:pt modelId="{33491F1F-F699-CA4E-9FCF-CADF423EB295}" type="pres">
      <dgm:prSet presAssocID="{9CA1F197-F0D7-004C-95AA-792F05682A4A}" presName="linNode" presStyleCnt="0"/>
      <dgm:spPr/>
    </dgm:pt>
    <dgm:pt modelId="{A9760373-BF62-2E4F-8104-FBB461F0E2B7}" type="pres">
      <dgm:prSet presAssocID="{9CA1F197-F0D7-004C-95AA-792F05682A4A}" presName="parentText" presStyleLbl="node1" presStyleIdx="3" presStyleCnt="13" custLinFactNeighborX="1" custLinFactNeighborY="1161">
        <dgm:presLayoutVars>
          <dgm:chMax val="1"/>
          <dgm:bulletEnabled val="1"/>
        </dgm:presLayoutVars>
      </dgm:prSet>
      <dgm:spPr/>
    </dgm:pt>
    <dgm:pt modelId="{63A50D46-3468-AE4A-B151-1318E07E3BEE}" type="pres">
      <dgm:prSet presAssocID="{9CA1F197-F0D7-004C-95AA-792F05682A4A}" presName="descendantText" presStyleLbl="alignAccFollowNode1" presStyleIdx="3" presStyleCnt="13">
        <dgm:presLayoutVars>
          <dgm:bulletEnabled val="1"/>
        </dgm:presLayoutVars>
      </dgm:prSet>
      <dgm:spPr/>
    </dgm:pt>
    <dgm:pt modelId="{32B69682-F2F2-0D43-AACE-02FD7B8091AF}" type="pres">
      <dgm:prSet presAssocID="{84BDC016-B187-2C4C-969F-EC2707B9D350}" presName="sp" presStyleCnt="0"/>
      <dgm:spPr/>
    </dgm:pt>
    <dgm:pt modelId="{09AE7ADD-6479-B84E-A44E-293909054675}" type="pres">
      <dgm:prSet presAssocID="{DDACC545-FC6D-574C-85DB-C602E1DEB7EB}" presName="linNode" presStyleCnt="0"/>
      <dgm:spPr/>
    </dgm:pt>
    <dgm:pt modelId="{FD0E159F-B419-BA4E-923C-1C470C3769A2}" type="pres">
      <dgm:prSet presAssocID="{DDACC545-FC6D-574C-85DB-C602E1DEB7EB}" presName="parentText" presStyleLbl="node1" presStyleIdx="4" presStyleCnt="13">
        <dgm:presLayoutVars>
          <dgm:chMax val="1"/>
          <dgm:bulletEnabled val="1"/>
        </dgm:presLayoutVars>
      </dgm:prSet>
      <dgm:spPr/>
    </dgm:pt>
    <dgm:pt modelId="{38A47351-B97C-D04A-91D0-8B3016DCE84C}" type="pres">
      <dgm:prSet presAssocID="{DDACC545-FC6D-574C-85DB-C602E1DEB7EB}" presName="descendantText" presStyleLbl="alignAccFollowNode1" presStyleIdx="4" presStyleCnt="13">
        <dgm:presLayoutVars>
          <dgm:bulletEnabled val="1"/>
        </dgm:presLayoutVars>
      </dgm:prSet>
      <dgm:spPr/>
    </dgm:pt>
    <dgm:pt modelId="{63DA23C6-EBF4-0249-A0DB-922036524272}" type="pres">
      <dgm:prSet presAssocID="{88680AC1-CF71-C84A-A909-F97D3982F20A}" presName="sp" presStyleCnt="0"/>
      <dgm:spPr/>
    </dgm:pt>
    <dgm:pt modelId="{84D82879-7677-EF48-ADD3-928A0C0AFA83}" type="pres">
      <dgm:prSet presAssocID="{9B6C5062-2A46-F342-8885-FCF17D961F43}" presName="linNode" presStyleCnt="0"/>
      <dgm:spPr/>
    </dgm:pt>
    <dgm:pt modelId="{72B9435C-7F3A-3A44-8AFB-DE1962CD5E0B}" type="pres">
      <dgm:prSet presAssocID="{9B6C5062-2A46-F342-8885-FCF17D961F43}" presName="parentText" presStyleLbl="node1" presStyleIdx="5" presStyleCnt="13">
        <dgm:presLayoutVars>
          <dgm:chMax val="1"/>
          <dgm:bulletEnabled val="1"/>
        </dgm:presLayoutVars>
      </dgm:prSet>
      <dgm:spPr/>
    </dgm:pt>
    <dgm:pt modelId="{720B5F3E-1943-5740-9A1C-C13D8C25B331}" type="pres">
      <dgm:prSet presAssocID="{9B6C5062-2A46-F342-8885-FCF17D961F43}" presName="descendantText" presStyleLbl="alignAccFollowNode1" presStyleIdx="5" presStyleCnt="13">
        <dgm:presLayoutVars>
          <dgm:bulletEnabled val="1"/>
        </dgm:presLayoutVars>
      </dgm:prSet>
      <dgm:spPr/>
    </dgm:pt>
    <dgm:pt modelId="{EDFC0DBA-7EBB-C340-ABAA-2BCC963116B6}" type="pres">
      <dgm:prSet presAssocID="{15456149-7345-E94C-BAD4-A0A3CA4B0AC4}" presName="sp" presStyleCnt="0"/>
      <dgm:spPr/>
    </dgm:pt>
    <dgm:pt modelId="{53B239B9-71C9-4E4D-8218-F44592F6E05E}" type="pres">
      <dgm:prSet presAssocID="{9E234B97-832A-024E-A046-3132F715198B}" presName="linNode" presStyleCnt="0"/>
      <dgm:spPr/>
    </dgm:pt>
    <dgm:pt modelId="{1EBE815D-55DA-0044-9C83-739508071D98}" type="pres">
      <dgm:prSet presAssocID="{9E234B97-832A-024E-A046-3132F715198B}" presName="parentText" presStyleLbl="node1" presStyleIdx="6" presStyleCnt="13">
        <dgm:presLayoutVars>
          <dgm:chMax val="1"/>
          <dgm:bulletEnabled val="1"/>
        </dgm:presLayoutVars>
      </dgm:prSet>
      <dgm:spPr/>
    </dgm:pt>
    <dgm:pt modelId="{59A0F9EA-3801-1243-87BB-D327504ABB0E}" type="pres">
      <dgm:prSet presAssocID="{9E234B97-832A-024E-A046-3132F715198B}" presName="descendantText" presStyleLbl="alignAccFollowNode1" presStyleIdx="6" presStyleCnt="13">
        <dgm:presLayoutVars>
          <dgm:bulletEnabled val="1"/>
        </dgm:presLayoutVars>
      </dgm:prSet>
      <dgm:spPr/>
    </dgm:pt>
    <dgm:pt modelId="{8B66F35C-E8E6-D247-851A-E46C10D24677}" type="pres">
      <dgm:prSet presAssocID="{7061CD9D-AE60-B54C-934F-D7F45B7E1DFA}" presName="sp" presStyleCnt="0"/>
      <dgm:spPr/>
    </dgm:pt>
    <dgm:pt modelId="{E3334C04-3397-A442-913E-83A57E348B1D}" type="pres">
      <dgm:prSet presAssocID="{5D00FB4A-675F-A246-8CF3-143DE4E8F2BC}" presName="linNode" presStyleCnt="0"/>
      <dgm:spPr/>
    </dgm:pt>
    <dgm:pt modelId="{65228332-8810-6B4B-A53B-DB197CB65019}" type="pres">
      <dgm:prSet presAssocID="{5D00FB4A-675F-A246-8CF3-143DE4E8F2BC}" presName="parentText" presStyleLbl="node1" presStyleIdx="7" presStyleCnt="13">
        <dgm:presLayoutVars>
          <dgm:chMax val="1"/>
          <dgm:bulletEnabled val="1"/>
        </dgm:presLayoutVars>
      </dgm:prSet>
      <dgm:spPr/>
    </dgm:pt>
    <dgm:pt modelId="{8C61ACE0-E8E5-5246-9A76-20F973029C83}" type="pres">
      <dgm:prSet presAssocID="{5D00FB4A-675F-A246-8CF3-143DE4E8F2BC}" presName="descendantText" presStyleLbl="alignAccFollowNode1" presStyleIdx="7" presStyleCnt="13">
        <dgm:presLayoutVars>
          <dgm:bulletEnabled val="1"/>
        </dgm:presLayoutVars>
      </dgm:prSet>
      <dgm:spPr/>
    </dgm:pt>
    <dgm:pt modelId="{7FA77161-819B-DB42-866F-24C0DA353F7C}" type="pres">
      <dgm:prSet presAssocID="{6DDA03A5-A95B-844A-B805-68AD907F975F}" presName="sp" presStyleCnt="0"/>
      <dgm:spPr/>
    </dgm:pt>
    <dgm:pt modelId="{181D7BD3-8E72-574D-8A13-CA2A90E7A0CB}" type="pres">
      <dgm:prSet presAssocID="{782728B7-D05A-9E4C-8592-3E60C6B852A6}" presName="linNode" presStyleCnt="0"/>
      <dgm:spPr/>
    </dgm:pt>
    <dgm:pt modelId="{BD63CB89-10D0-CE45-AF3E-8913257766BA}" type="pres">
      <dgm:prSet presAssocID="{782728B7-D05A-9E4C-8592-3E60C6B852A6}" presName="parentText" presStyleLbl="node1" presStyleIdx="8" presStyleCnt="13">
        <dgm:presLayoutVars>
          <dgm:chMax val="1"/>
          <dgm:bulletEnabled val="1"/>
        </dgm:presLayoutVars>
      </dgm:prSet>
      <dgm:spPr/>
    </dgm:pt>
    <dgm:pt modelId="{E9CB46ED-CC13-984F-9965-33EA02B48C4F}" type="pres">
      <dgm:prSet presAssocID="{782728B7-D05A-9E4C-8592-3E60C6B852A6}" presName="descendantText" presStyleLbl="alignAccFollowNode1" presStyleIdx="8" presStyleCnt="13">
        <dgm:presLayoutVars>
          <dgm:bulletEnabled val="1"/>
        </dgm:presLayoutVars>
      </dgm:prSet>
      <dgm:spPr/>
    </dgm:pt>
    <dgm:pt modelId="{026AEBE2-64BF-B24E-9873-9297285A224D}" type="pres">
      <dgm:prSet presAssocID="{D34B12CE-7AF7-7840-8C0C-267A55E18558}" presName="sp" presStyleCnt="0"/>
      <dgm:spPr/>
    </dgm:pt>
    <dgm:pt modelId="{FFEFE4BC-43EF-EE40-8FC9-C3E7583E0B0B}" type="pres">
      <dgm:prSet presAssocID="{3825E68E-69BA-774D-83FA-6F75B9F06790}" presName="linNode" presStyleCnt="0"/>
      <dgm:spPr/>
    </dgm:pt>
    <dgm:pt modelId="{82CA0821-C2DE-1546-B726-FAB4699059B5}" type="pres">
      <dgm:prSet presAssocID="{3825E68E-69BA-774D-83FA-6F75B9F06790}" presName="parentText" presStyleLbl="node1" presStyleIdx="9" presStyleCnt="13" custLinFactNeighborX="-201">
        <dgm:presLayoutVars>
          <dgm:chMax val="1"/>
          <dgm:bulletEnabled val="1"/>
        </dgm:presLayoutVars>
      </dgm:prSet>
      <dgm:spPr/>
    </dgm:pt>
    <dgm:pt modelId="{6C28AA78-F210-4344-B198-FA3BD50F9153}" type="pres">
      <dgm:prSet presAssocID="{3825E68E-69BA-774D-83FA-6F75B9F06790}" presName="descendantText" presStyleLbl="alignAccFollowNode1" presStyleIdx="9" presStyleCnt="13">
        <dgm:presLayoutVars>
          <dgm:bulletEnabled val="1"/>
        </dgm:presLayoutVars>
      </dgm:prSet>
      <dgm:spPr/>
    </dgm:pt>
    <dgm:pt modelId="{A41E63E1-3F4A-FF42-85C7-E45F576C420A}" type="pres">
      <dgm:prSet presAssocID="{F968EEF5-35C2-CF46-BCDB-A8DB0C3176B2}" presName="sp" presStyleCnt="0"/>
      <dgm:spPr/>
    </dgm:pt>
    <dgm:pt modelId="{EA1D3BED-8207-C541-84D7-B93637501FBA}" type="pres">
      <dgm:prSet presAssocID="{D0FA4716-0DC4-1748-B2BF-C9DB95BF0520}" presName="linNode" presStyleCnt="0"/>
      <dgm:spPr/>
    </dgm:pt>
    <dgm:pt modelId="{D162066E-87CC-9A4F-8A74-A28BE9F4C410}" type="pres">
      <dgm:prSet presAssocID="{D0FA4716-0DC4-1748-B2BF-C9DB95BF0520}" presName="parentText" presStyleLbl="node1" presStyleIdx="10" presStyleCnt="13">
        <dgm:presLayoutVars>
          <dgm:chMax val="1"/>
          <dgm:bulletEnabled val="1"/>
        </dgm:presLayoutVars>
      </dgm:prSet>
      <dgm:spPr/>
    </dgm:pt>
    <dgm:pt modelId="{6D23F2C6-810A-8C45-B756-DBFD68BE0D20}" type="pres">
      <dgm:prSet presAssocID="{D0FA4716-0DC4-1748-B2BF-C9DB95BF0520}" presName="descendantText" presStyleLbl="alignAccFollowNode1" presStyleIdx="10" presStyleCnt="13">
        <dgm:presLayoutVars>
          <dgm:bulletEnabled val="1"/>
        </dgm:presLayoutVars>
      </dgm:prSet>
      <dgm:spPr/>
    </dgm:pt>
    <dgm:pt modelId="{5FEA62D0-443F-DF45-AE3E-2DD49834DCF6}" type="pres">
      <dgm:prSet presAssocID="{00F1F5AE-15CC-0D46-BD91-FC7C2C74FCF9}" presName="sp" presStyleCnt="0"/>
      <dgm:spPr/>
    </dgm:pt>
    <dgm:pt modelId="{C19B8773-263F-544E-AEDC-4FFBB41E6DC2}" type="pres">
      <dgm:prSet presAssocID="{27C96C0C-20CF-3143-9751-32A45D2B7A6F}" presName="linNode" presStyleCnt="0"/>
      <dgm:spPr/>
    </dgm:pt>
    <dgm:pt modelId="{38D71E43-7857-294B-B000-93707D87ABA2}" type="pres">
      <dgm:prSet presAssocID="{27C96C0C-20CF-3143-9751-32A45D2B7A6F}" presName="parentText" presStyleLbl="node1" presStyleIdx="11" presStyleCnt="13">
        <dgm:presLayoutVars>
          <dgm:chMax val="1"/>
          <dgm:bulletEnabled val="1"/>
        </dgm:presLayoutVars>
      </dgm:prSet>
      <dgm:spPr/>
    </dgm:pt>
    <dgm:pt modelId="{8DA66A4F-02CF-DA4C-B79C-FA3111CF8505}" type="pres">
      <dgm:prSet presAssocID="{27C96C0C-20CF-3143-9751-32A45D2B7A6F}" presName="descendantText" presStyleLbl="alignAccFollowNode1" presStyleIdx="11" presStyleCnt="13">
        <dgm:presLayoutVars>
          <dgm:bulletEnabled val="1"/>
        </dgm:presLayoutVars>
      </dgm:prSet>
      <dgm:spPr/>
    </dgm:pt>
    <dgm:pt modelId="{9B0913B8-0020-8843-8D20-99C4267869B4}" type="pres">
      <dgm:prSet presAssocID="{0CE6C1F6-50DE-2142-B015-5471A6BB1614}" presName="sp" presStyleCnt="0"/>
      <dgm:spPr/>
    </dgm:pt>
    <dgm:pt modelId="{B9517924-89A2-E84A-BB62-C24DCED85494}" type="pres">
      <dgm:prSet presAssocID="{ACCCDEA3-AA79-104F-804E-B8AFAA7EB168}" presName="linNode" presStyleCnt="0"/>
      <dgm:spPr/>
    </dgm:pt>
    <dgm:pt modelId="{DE31D769-2367-5B42-A64D-F6B2885582D4}" type="pres">
      <dgm:prSet presAssocID="{ACCCDEA3-AA79-104F-804E-B8AFAA7EB168}" presName="parentText" presStyleLbl="node1" presStyleIdx="12" presStyleCnt="13">
        <dgm:presLayoutVars>
          <dgm:chMax val="1"/>
          <dgm:bulletEnabled val="1"/>
        </dgm:presLayoutVars>
      </dgm:prSet>
      <dgm:spPr/>
    </dgm:pt>
    <dgm:pt modelId="{0BA4FEDC-220E-1D41-AE6F-809B7772AF87}" type="pres">
      <dgm:prSet presAssocID="{ACCCDEA3-AA79-104F-804E-B8AFAA7EB168}" presName="descendantText" presStyleLbl="alignAccFollowNode1" presStyleIdx="12" presStyleCnt="13">
        <dgm:presLayoutVars>
          <dgm:bulletEnabled val="1"/>
        </dgm:presLayoutVars>
      </dgm:prSet>
      <dgm:spPr/>
    </dgm:pt>
  </dgm:ptLst>
  <dgm:cxnLst>
    <dgm:cxn modelId="{6E0EA201-9877-3C4A-91B9-C6EEC27196F8}" type="presOf" srcId="{678E0C2A-5F39-DE42-ACE4-FC40BCB31C9B}" destId="{59A0F9EA-3801-1243-87BB-D327504ABB0E}" srcOrd="0" destOrd="0" presId="urn:microsoft.com/office/officeart/2005/8/layout/vList5"/>
    <dgm:cxn modelId="{3C331C03-6849-2349-B5ED-B6E384CA7177}" srcId="{ACCCDEA3-AA79-104F-804E-B8AFAA7EB168}" destId="{4714A56B-8255-3C42-B20A-F48E82E7560C}" srcOrd="0" destOrd="0" parTransId="{13EC2C97-98B0-BC48-A428-C7EE3740C25C}" sibTransId="{271BB059-433B-BA43-9847-3C3DCE33AA1A}"/>
    <dgm:cxn modelId="{05C9DE05-964A-8748-A44F-D6116003895A}" srcId="{04D13FE6-C543-6B4E-BB90-91424A838F21}" destId="{A758135C-6210-2A48-A316-3E3B4722A75E}" srcOrd="1" destOrd="0" parTransId="{4E933C90-D330-D14D-A239-5E4C228D24BE}" sibTransId="{5DCB8860-27F7-ED49-B96E-3A3BC783D931}"/>
    <dgm:cxn modelId="{CB56BA0C-CCCF-4D43-ADEA-53C05752A9CE}" srcId="{962185ED-F797-9445-934A-4CC373F669F5}" destId="{542F5D62-CB3A-9744-A4CF-1C61F0550276}" srcOrd="0" destOrd="0" parTransId="{5646C064-4523-AC41-8652-5916C1E32953}" sibTransId="{51D37C9D-86D1-2142-8B0C-F7C822E374E9}"/>
    <dgm:cxn modelId="{32066211-D2AF-034D-894C-349F4473F672}" type="presOf" srcId="{04D13FE6-C543-6B4E-BB90-91424A838F21}" destId="{016078AB-A218-FB42-A4B8-F016ED33F406}" srcOrd="0" destOrd="0" presId="urn:microsoft.com/office/officeart/2005/8/layout/vList5"/>
    <dgm:cxn modelId="{01767A12-B24A-8548-AA90-009BF7CF3828}" type="presOf" srcId="{3825E68E-69BA-774D-83FA-6F75B9F06790}" destId="{82CA0821-C2DE-1546-B726-FAB4699059B5}" srcOrd="0" destOrd="0" presId="urn:microsoft.com/office/officeart/2005/8/layout/vList5"/>
    <dgm:cxn modelId="{DB866513-3214-7D41-A1D1-A52031A0B0E4}" srcId="{9CA1F197-F0D7-004C-95AA-792F05682A4A}" destId="{A5D4E65E-812D-7141-AFB0-58A6C0DA0253}" srcOrd="0" destOrd="0" parTransId="{D5F3D3F7-E075-DF4D-9C5C-6B8FE241F736}" sibTransId="{02EF9B63-81A2-D94F-BBAB-41EC50D61BB4}"/>
    <dgm:cxn modelId="{91A88416-94A8-CC41-BF52-17DFF2F819D1}" type="presOf" srcId="{542F5D62-CB3A-9744-A4CF-1C61F0550276}" destId="{B1E43815-4EE6-0743-83CB-9A704C7D845E}" srcOrd="0" destOrd="0" presId="urn:microsoft.com/office/officeart/2005/8/layout/vList5"/>
    <dgm:cxn modelId="{76DF531E-38EF-E74B-9F5E-C18CB82732E5}" srcId="{04D13FE6-C543-6B4E-BB90-91424A838F21}" destId="{5D00FB4A-675F-A246-8CF3-143DE4E8F2BC}" srcOrd="7" destOrd="0" parTransId="{48D17C75-58CB-8546-B98D-632FB340CCE1}" sibTransId="{6DDA03A5-A95B-844A-B805-68AD907F975F}"/>
    <dgm:cxn modelId="{B7E4CC27-10EE-DB4F-AC4C-9A050F50720B}" srcId="{27C96C0C-20CF-3143-9751-32A45D2B7A6F}" destId="{347D327F-CE09-1D4C-8B21-08AC90723187}" srcOrd="0" destOrd="0" parTransId="{CD27BA2D-1A0C-EC44-BA36-235460965FFB}" sibTransId="{711F10BC-5703-7D43-B3ED-3DB8D9EF46FD}"/>
    <dgm:cxn modelId="{F9C2772B-F5C1-C94E-A71C-D3B3DB6530F8}" type="presOf" srcId="{A758135C-6210-2A48-A316-3E3B4722A75E}" destId="{D0F80942-ACF7-AB4C-A5AC-41CEB04499ED}" srcOrd="0" destOrd="0" presId="urn:microsoft.com/office/officeart/2005/8/layout/vList5"/>
    <dgm:cxn modelId="{78F05E2C-CC4C-704E-B5AD-09DC5533BD52}" srcId="{A758135C-6210-2A48-A316-3E3B4722A75E}" destId="{1268AEC6-18B6-1542-96D6-7F1F29B2BA03}" srcOrd="0" destOrd="0" parTransId="{BA9C69AC-ED06-E944-A184-0A7EAE55A727}" sibTransId="{C385ED3D-6477-C040-9805-1439B4ED46DA}"/>
    <dgm:cxn modelId="{6FCAFB2F-EEB6-474B-A601-FA4FA72BCF53}" srcId="{3825E68E-69BA-774D-83FA-6F75B9F06790}" destId="{D3F64BCD-803C-6E42-BED5-261732B4D1EE}" srcOrd="0" destOrd="0" parTransId="{23E2D037-7E0D-9549-8AE5-233D3CB43371}" sibTransId="{B5F3D49A-A186-954C-A476-036D5D8ED9EC}"/>
    <dgm:cxn modelId="{544B9A3B-BAAF-7D4E-B05D-4127413B517B}" type="presOf" srcId="{0142C0D1-B8EF-0F45-ABCF-32662FDEF53A}" destId="{38A47351-B97C-D04A-91D0-8B3016DCE84C}" srcOrd="0" destOrd="0" presId="urn:microsoft.com/office/officeart/2005/8/layout/vList5"/>
    <dgm:cxn modelId="{24DD1F3F-0A25-564F-9957-BD8E2713140C}" type="presOf" srcId="{D0FA4716-0DC4-1748-B2BF-C9DB95BF0520}" destId="{D162066E-87CC-9A4F-8A74-A28BE9F4C410}" srcOrd="0" destOrd="0" presId="urn:microsoft.com/office/officeart/2005/8/layout/vList5"/>
    <dgm:cxn modelId="{8D355440-6C4A-594F-B287-FD55DE84827E}" type="presOf" srcId="{782728B7-D05A-9E4C-8592-3E60C6B852A6}" destId="{BD63CB89-10D0-CE45-AF3E-8913257766BA}" srcOrd="0" destOrd="0" presId="urn:microsoft.com/office/officeart/2005/8/layout/vList5"/>
    <dgm:cxn modelId="{0EF03D5D-0F0B-5D4D-90E3-D8C4C271B0F2}" type="presOf" srcId="{72F3D67A-A201-574F-804F-CB18E23775FF}" destId="{E9CB46ED-CC13-984F-9965-33EA02B48C4F}" srcOrd="0" destOrd="0" presId="urn:microsoft.com/office/officeart/2005/8/layout/vList5"/>
    <dgm:cxn modelId="{43004245-7B76-5245-BBF1-2FADFB3355BE}" srcId="{9E234B97-832A-024E-A046-3132F715198B}" destId="{678E0C2A-5F39-DE42-ACE4-FC40BCB31C9B}" srcOrd="0" destOrd="0" parTransId="{6F76DF70-94A8-5440-96F7-358C11B02457}" sibTransId="{81AC8E6D-4CBA-ED45-8EB6-C275C2AD031B}"/>
    <dgm:cxn modelId="{27B66B69-E734-6B42-B35E-A75B5B7E8FB6}" type="presOf" srcId="{A5D4E65E-812D-7141-AFB0-58A6C0DA0253}" destId="{63A50D46-3468-AE4A-B151-1318E07E3BEE}" srcOrd="0" destOrd="0" presId="urn:microsoft.com/office/officeart/2005/8/layout/vList5"/>
    <dgm:cxn modelId="{76A6B86B-037A-FC46-A73B-22D19ACDE62D}" type="presOf" srcId="{DDACC545-FC6D-574C-85DB-C602E1DEB7EB}" destId="{FD0E159F-B419-BA4E-923C-1C470C3769A2}" srcOrd="0" destOrd="0" presId="urn:microsoft.com/office/officeart/2005/8/layout/vList5"/>
    <dgm:cxn modelId="{265C034D-A34A-DF4B-81BF-6DABE4372148}" srcId="{04D13FE6-C543-6B4E-BB90-91424A838F21}" destId="{DDACC545-FC6D-574C-85DB-C602E1DEB7EB}" srcOrd="4" destOrd="0" parTransId="{84A23C3E-6366-DC44-9AB9-93C839215CE2}" sibTransId="{88680AC1-CF71-C84A-A909-F97D3982F20A}"/>
    <dgm:cxn modelId="{DA8C786F-59BC-074E-8D87-0337CF29593B}" srcId="{04D13FE6-C543-6B4E-BB90-91424A838F21}" destId="{9CA1F197-F0D7-004C-95AA-792F05682A4A}" srcOrd="3" destOrd="0" parTransId="{139EC734-13E6-1D47-AD32-C81022A029A9}" sibTransId="{84BDC016-B187-2C4C-969F-EC2707B9D350}"/>
    <dgm:cxn modelId="{A90C1750-E13B-E648-A559-6E7D07CE3E3F}" type="presOf" srcId="{055202D5-A9AE-D647-83D3-CE0ABF7DF17E}" destId="{6D23F2C6-810A-8C45-B756-DBFD68BE0D20}" srcOrd="0" destOrd="0" presId="urn:microsoft.com/office/officeart/2005/8/layout/vList5"/>
    <dgm:cxn modelId="{9636FC74-BBBC-1849-92C2-E17ECDA412CA}" type="presOf" srcId="{9CA1F197-F0D7-004C-95AA-792F05682A4A}" destId="{A9760373-BF62-2E4F-8104-FBB461F0E2B7}" srcOrd="0" destOrd="0" presId="urn:microsoft.com/office/officeart/2005/8/layout/vList5"/>
    <dgm:cxn modelId="{B749C955-9CEE-324A-A1D7-9B1716CCAFD2}" srcId="{04D13FE6-C543-6B4E-BB90-91424A838F21}" destId="{782728B7-D05A-9E4C-8592-3E60C6B852A6}" srcOrd="8" destOrd="0" parTransId="{5495F311-9B8A-3443-BAD5-091F7B1F7971}" sibTransId="{D34B12CE-7AF7-7840-8C0C-267A55E18558}"/>
    <dgm:cxn modelId="{04270A78-1D60-F141-963D-F45ABA1A2008}" type="presOf" srcId="{F6F7EBA6-A6DB-744E-8BCB-F3F2C0827A63}" destId="{720B5F3E-1943-5740-9A1C-C13D8C25B331}" srcOrd="0" destOrd="0" presId="urn:microsoft.com/office/officeart/2005/8/layout/vList5"/>
    <dgm:cxn modelId="{31ABF27C-C985-9F48-970E-878810702F84}" type="presOf" srcId="{9B6C5062-2A46-F342-8885-FCF17D961F43}" destId="{72B9435C-7F3A-3A44-8AFB-DE1962CD5E0B}" srcOrd="0" destOrd="0" presId="urn:microsoft.com/office/officeart/2005/8/layout/vList5"/>
    <dgm:cxn modelId="{3904097F-662E-B342-9487-9642039DA09B}" srcId="{DDACC545-FC6D-574C-85DB-C602E1DEB7EB}" destId="{0142C0D1-B8EF-0F45-ABCF-32662FDEF53A}" srcOrd="0" destOrd="0" parTransId="{DC5DEBD0-0A13-0D46-8F4F-C811F16731A5}" sibTransId="{3EF585C6-73A8-8442-AED8-5E9D9AAB9B6E}"/>
    <dgm:cxn modelId="{04402D7F-520E-9A40-81BC-6F136F289188}" type="presOf" srcId="{ACCCDEA3-AA79-104F-804E-B8AFAA7EB168}" destId="{DE31D769-2367-5B42-A64D-F6B2885582D4}" srcOrd="0" destOrd="0" presId="urn:microsoft.com/office/officeart/2005/8/layout/vList5"/>
    <dgm:cxn modelId="{E494BB84-8DD1-CC4B-A58E-E9AF4C7A7E5E}" srcId="{04D13FE6-C543-6B4E-BB90-91424A838F21}" destId="{9E234B97-832A-024E-A046-3132F715198B}" srcOrd="6" destOrd="0" parTransId="{20F9E1A2-0C04-DA42-B81F-D6C3CCE26C0A}" sibTransId="{7061CD9D-AE60-B54C-934F-D7F45B7E1DFA}"/>
    <dgm:cxn modelId="{C2BFF288-B4B8-694F-8878-E9B8F65B1AD0}" srcId="{C1A552E2-AF34-9A41-BEFF-8602D0CC2C7C}" destId="{BC09A8DB-8A51-D24F-9ABF-004D4E6B4574}" srcOrd="0" destOrd="0" parTransId="{26D1B046-46BD-2D4F-A637-11A6A620AB75}" sibTransId="{2F0366E5-8E0C-7249-90A8-1589DCB285B9}"/>
    <dgm:cxn modelId="{B625AE8C-6E54-A84C-8655-B49CA1A97B29}" type="presOf" srcId="{962185ED-F797-9445-934A-4CC373F669F5}" destId="{3EE664CE-90B8-CA48-A6AB-553F9619590C}" srcOrd="0" destOrd="0" presId="urn:microsoft.com/office/officeart/2005/8/layout/vList5"/>
    <dgm:cxn modelId="{E2FBDC91-DDEC-484D-99FE-F1F6C68677BB}" type="presOf" srcId="{9E234B97-832A-024E-A046-3132F715198B}" destId="{1EBE815D-55DA-0044-9C83-739508071D98}" srcOrd="0" destOrd="0" presId="urn:microsoft.com/office/officeart/2005/8/layout/vList5"/>
    <dgm:cxn modelId="{06BDEBA3-2815-C146-990E-3302327D538B}" srcId="{04D13FE6-C543-6B4E-BB90-91424A838F21}" destId="{27C96C0C-20CF-3143-9751-32A45D2B7A6F}" srcOrd="11" destOrd="0" parTransId="{0880264D-D5F7-7A4F-B1E8-2990AE3E34D4}" sibTransId="{0CE6C1F6-50DE-2142-B015-5471A6BB1614}"/>
    <dgm:cxn modelId="{166B12A5-02DA-3242-A1FB-B3E3AA364710}" srcId="{D0FA4716-0DC4-1748-B2BF-C9DB95BF0520}" destId="{055202D5-A9AE-D647-83D3-CE0ABF7DF17E}" srcOrd="0" destOrd="0" parTransId="{0F015267-BB27-A540-A060-ACAE04CF88ED}" sibTransId="{F9122F04-7965-FF41-9B6F-30D2121BC0A7}"/>
    <dgm:cxn modelId="{758C5FAB-48F9-6A45-803F-1E434455CB43}" type="presOf" srcId="{5D00FB4A-675F-A246-8CF3-143DE4E8F2BC}" destId="{65228332-8810-6B4B-A53B-DB197CB65019}" srcOrd="0" destOrd="0" presId="urn:microsoft.com/office/officeart/2005/8/layout/vList5"/>
    <dgm:cxn modelId="{8D4312AC-427E-BD44-8A1A-D77DF49B2AA0}" srcId="{04D13FE6-C543-6B4E-BB90-91424A838F21}" destId="{962185ED-F797-9445-934A-4CC373F669F5}" srcOrd="2" destOrd="0" parTransId="{14D488DF-4C21-B54D-AB7A-41AED75AF8B0}" sibTransId="{280ED787-ABD7-814F-8663-C0FFD38C361C}"/>
    <dgm:cxn modelId="{1F4E18B6-916F-174C-9E5F-1A2B3D0E224B}" type="presOf" srcId="{347D327F-CE09-1D4C-8B21-08AC90723187}" destId="{8DA66A4F-02CF-DA4C-B79C-FA3111CF8505}" srcOrd="0" destOrd="0" presId="urn:microsoft.com/office/officeart/2005/8/layout/vList5"/>
    <dgm:cxn modelId="{7574DDC1-A906-194E-813F-4A6E7459802C}" type="presOf" srcId="{D3F64BCD-803C-6E42-BED5-261732B4D1EE}" destId="{6C28AA78-F210-4344-B198-FA3BD50F9153}" srcOrd="0" destOrd="0" presId="urn:microsoft.com/office/officeart/2005/8/layout/vList5"/>
    <dgm:cxn modelId="{1D8EEEC3-E404-B346-B6E3-3D433023AA89}" srcId="{04D13FE6-C543-6B4E-BB90-91424A838F21}" destId="{D0FA4716-0DC4-1748-B2BF-C9DB95BF0520}" srcOrd="10" destOrd="0" parTransId="{FFB3DD8E-C406-7541-94E3-DAC5160A9013}" sibTransId="{00F1F5AE-15CC-0D46-BD91-FC7C2C74FCF9}"/>
    <dgm:cxn modelId="{B05BF1C6-61FC-7F42-87E2-4D6918F1777F}" type="presOf" srcId="{1268AEC6-18B6-1542-96D6-7F1F29B2BA03}" destId="{F6B440A1-31C7-7144-92F2-3A0101C07107}" srcOrd="0" destOrd="0" presId="urn:microsoft.com/office/officeart/2005/8/layout/vList5"/>
    <dgm:cxn modelId="{E9F70FC8-152D-3043-9C3E-36574BAB9934}" type="presOf" srcId="{CDF28033-AA12-A546-83D1-C1C83EA72539}" destId="{8C61ACE0-E8E5-5246-9A76-20F973029C83}" srcOrd="0" destOrd="0" presId="urn:microsoft.com/office/officeart/2005/8/layout/vList5"/>
    <dgm:cxn modelId="{6CBB96C9-442B-C24B-81F4-610836A47CF5}" srcId="{04D13FE6-C543-6B4E-BB90-91424A838F21}" destId="{ACCCDEA3-AA79-104F-804E-B8AFAA7EB168}" srcOrd="12" destOrd="0" parTransId="{3DD2ED53-4E89-7742-B4B4-C92EE6BA5BBC}" sibTransId="{96E4F56D-0452-304A-94C1-9FAC7D3A754E}"/>
    <dgm:cxn modelId="{44CB09D1-5FE0-F145-B005-79533BCE11DD}" type="presOf" srcId="{27C96C0C-20CF-3143-9751-32A45D2B7A6F}" destId="{38D71E43-7857-294B-B000-93707D87ABA2}" srcOrd="0" destOrd="0" presId="urn:microsoft.com/office/officeart/2005/8/layout/vList5"/>
    <dgm:cxn modelId="{338DE9D1-5671-D544-A32E-7772142AB6B9}" srcId="{5D00FB4A-675F-A246-8CF3-143DE4E8F2BC}" destId="{CDF28033-AA12-A546-83D1-C1C83EA72539}" srcOrd="0" destOrd="0" parTransId="{B2A28411-A0FC-AE42-8C5F-82352504EF3C}" sibTransId="{78622BA6-96D8-8640-B84B-68ADBC03DAD6}"/>
    <dgm:cxn modelId="{95AAD4D9-54C3-8449-81A8-8E5FB9BACA20}" srcId="{782728B7-D05A-9E4C-8592-3E60C6B852A6}" destId="{72F3D67A-A201-574F-804F-CB18E23775FF}" srcOrd="0" destOrd="0" parTransId="{08D65EE3-90B1-A34C-9545-C87F491BD544}" sibTransId="{81AF7848-2C27-1A45-9934-B4724EF2A098}"/>
    <dgm:cxn modelId="{327207DB-5016-3D41-ABD9-59AC838FC093}" type="presOf" srcId="{BC09A8DB-8A51-D24F-9ABF-004D4E6B4574}" destId="{B62E395C-E0FF-A04E-B4A1-CCC37718E4B2}" srcOrd="0" destOrd="0" presId="urn:microsoft.com/office/officeart/2005/8/layout/vList5"/>
    <dgm:cxn modelId="{D2823CDD-5367-0344-8DEB-D1437C12FACE}" type="presOf" srcId="{C1A552E2-AF34-9A41-BEFF-8602D0CC2C7C}" destId="{2EDE7B83-5687-CE45-8401-132265D862EB}" srcOrd="0" destOrd="0" presId="urn:microsoft.com/office/officeart/2005/8/layout/vList5"/>
    <dgm:cxn modelId="{EE24DADE-8D30-8541-8E8C-72E265529638}" srcId="{04D13FE6-C543-6B4E-BB90-91424A838F21}" destId="{3825E68E-69BA-774D-83FA-6F75B9F06790}" srcOrd="9" destOrd="0" parTransId="{D0513F84-0638-BD4B-8376-6BD20DDC23C1}" sibTransId="{F968EEF5-35C2-CF46-BCDB-A8DB0C3176B2}"/>
    <dgm:cxn modelId="{C8A8D4EC-376B-0647-949D-C2BC72B2F819}" srcId="{04D13FE6-C543-6B4E-BB90-91424A838F21}" destId="{C1A552E2-AF34-9A41-BEFF-8602D0CC2C7C}" srcOrd="0" destOrd="0" parTransId="{87A44936-354F-BD42-A8D8-690D3192D65C}" sibTransId="{20D263EF-8685-EC46-AB71-4A67E639A621}"/>
    <dgm:cxn modelId="{D1A5A1FA-0CB5-CE4E-9D47-CE0FEDABD3B3}" srcId="{04D13FE6-C543-6B4E-BB90-91424A838F21}" destId="{9B6C5062-2A46-F342-8885-FCF17D961F43}" srcOrd="5" destOrd="0" parTransId="{3E98B02A-AD8B-8A4E-9C98-6E13A47A4CA8}" sibTransId="{15456149-7345-E94C-BAD4-A0A3CA4B0AC4}"/>
    <dgm:cxn modelId="{5DEB8EFB-1E33-0D44-94EA-9D3D0EDF717D}" type="presOf" srcId="{4714A56B-8255-3C42-B20A-F48E82E7560C}" destId="{0BA4FEDC-220E-1D41-AE6F-809B7772AF87}" srcOrd="0" destOrd="0" presId="urn:microsoft.com/office/officeart/2005/8/layout/vList5"/>
    <dgm:cxn modelId="{91A36FFF-E4F6-D54E-8405-6DFED2F48F38}" srcId="{9B6C5062-2A46-F342-8885-FCF17D961F43}" destId="{F6F7EBA6-A6DB-744E-8BCB-F3F2C0827A63}" srcOrd="0" destOrd="0" parTransId="{3BF162EA-8704-BE47-A2DB-38476D130B4A}" sibTransId="{4CD13C2D-121B-994D-9A60-E69FA36A420A}"/>
    <dgm:cxn modelId="{9F8C0E65-C03B-B14B-84B2-B7AC89BC355F}" type="presParOf" srcId="{016078AB-A218-FB42-A4B8-F016ED33F406}" destId="{0935081E-26E5-B847-A974-19C74CF0D3AE}" srcOrd="0" destOrd="0" presId="urn:microsoft.com/office/officeart/2005/8/layout/vList5"/>
    <dgm:cxn modelId="{92FED65C-F1F3-644B-9527-BA8A63B2AA71}" type="presParOf" srcId="{0935081E-26E5-B847-A974-19C74CF0D3AE}" destId="{2EDE7B83-5687-CE45-8401-132265D862EB}" srcOrd="0" destOrd="0" presId="urn:microsoft.com/office/officeart/2005/8/layout/vList5"/>
    <dgm:cxn modelId="{D54EBD7A-60C6-3A4F-979F-601A489F215C}" type="presParOf" srcId="{0935081E-26E5-B847-A974-19C74CF0D3AE}" destId="{B62E395C-E0FF-A04E-B4A1-CCC37718E4B2}" srcOrd="1" destOrd="0" presId="urn:microsoft.com/office/officeart/2005/8/layout/vList5"/>
    <dgm:cxn modelId="{98F6F617-D2EE-184D-BD10-72F6ED50D9E8}" type="presParOf" srcId="{016078AB-A218-FB42-A4B8-F016ED33F406}" destId="{F8BECAC4-1543-E241-8FCB-177941FFF20E}" srcOrd="1" destOrd="0" presId="urn:microsoft.com/office/officeart/2005/8/layout/vList5"/>
    <dgm:cxn modelId="{F911889A-5585-3B48-B817-75D1256EF4C8}" type="presParOf" srcId="{016078AB-A218-FB42-A4B8-F016ED33F406}" destId="{1D4E6CED-6199-5E44-B077-58AA5984080F}" srcOrd="2" destOrd="0" presId="urn:microsoft.com/office/officeart/2005/8/layout/vList5"/>
    <dgm:cxn modelId="{ABA347F5-5F7F-6743-9849-C2F4E65283D3}" type="presParOf" srcId="{1D4E6CED-6199-5E44-B077-58AA5984080F}" destId="{D0F80942-ACF7-AB4C-A5AC-41CEB04499ED}" srcOrd="0" destOrd="0" presId="urn:microsoft.com/office/officeart/2005/8/layout/vList5"/>
    <dgm:cxn modelId="{6D510AF7-2BA4-6549-A734-0603F71488EF}" type="presParOf" srcId="{1D4E6CED-6199-5E44-B077-58AA5984080F}" destId="{F6B440A1-31C7-7144-92F2-3A0101C07107}" srcOrd="1" destOrd="0" presId="urn:microsoft.com/office/officeart/2005/8/layout/vList5"/>
    <dgm:cxn modelId="{DEAAEF42-6DE2-604D-8775-2D9C5C7A4E64}" type="presParOf" srcId="{016078AB-A218-FB42-A4B8-F016ED33F406}" destId="{2C3EE4E9-A00E-2847-81C0-63C95D85CCAB}" srcOrd="3" destOrd="0" presId="urn:microsoft.com/office/officeart/2005/8/layout/vList5"/>
    <dgm:cxn modelId="{F5B1312B-DA21-AD44-AA1F-A32EDEE7C153}" type="presParOf" srcId="{016078AB-A218-FB42-A4B8-F016ED33F406}" destId="{E2A967DD-C9F0-2140-9942-947E0CB52CE7}" srcOrd="4" destOrd="0" presId="urn:microsoft.com/office/officeart/2005/8/layout/vList5"/>
    <dgm:cxn modelId="{8F8BA1C1-5765-CD43-BF3A-8A1495E651E7}" type="presParOf" srcId="{E2A967DD-C9F0-2140-9942-947E0CB52CE7}" destId="{3EE664CE-90B8-CA48-A6AB-553F9619590C}" srcOrd="0" destOrd="0" presId="urn:microsoft.com/office/officeart/2005/8/layout/vList5"/>
    <dgm:cxn modelId="{EF7DFD80-2FDD-0F42-B114-E26B11AB60A9}" type="presParOf" srcId="{E2A967DD-C9F0-2140-9942-947E0CB52CE7}" destId="{B1E43815-4EE6-0743-83CB-9A704C7D845E}" srcOrd="1" destOrd="0" presId="urn:microsoft.com/office/officeart/2005/8/layout/vList5"/>
    <dgm:cxn modelId="{5CC8BEA7-CA03-6946-9629-1478B1C9FC01}" type="presParOf" srcId="{016078AB-A218-FB42-A4B8-F016ED33F406}" destId="{970D8B97-B143-A147-9CF1-873797479CF4}" srcOrd="5" destOrd="0" presId="urn:microsoft.com/office/officeart/2005/8/layout/vList5"/>
    <dgm:cxn modelId="{B5F3CE5D-C900-FA46-A85D-66C4D02E7C42}" type="presParOf" srcId="{016078AB-A218-FB42-A4B8-F016ED33F406}" destId="{33491F1F-F699-CA4E-9FCF-CADF423EB295}" srcOrd="6" destOrd="0" presId="urn:microsoft.com/office/officeart/2005/8/layout/vList5"/>
    <dgm:cxn modelId="{DD8D1DC8-E547-3C48-9946-4745A3320D2B}" type="presParOf" srcId="{33491F1F-F699-CA4E-9FCF-CADF423EB295}" destId="{A9760373-BF62-2E4F-8104-FBB461F0E2B7}" srcOrd="0" destOrd="0" presId="urn:microsoft.com/office/officeart/2005/8/layout/vList5"/>
    <dgm:cxn modelId="{0B319250-68E9-3547-92BD-7F34FFC41C29}" type="presParOf" srcId="{33491F1F-F699-CA4E-9FCF-CADF423EB295}" destId="{63A50D46-3468-AE4A-B151-1318E07E3BEE}" srcOrd="1" destOrd="0" presId="urn:microsoft.com/office/officeart/2005/8/layout/vList5"/>
    <dgm:cxn modelId="{170C2698-984C-5146-AD5D-2CA3F0778FAD}" type="presParOf" srcId="{016078AB-A218-FB42-A4B8-F016ED33F406}" destId="{32B69682-F2F2-0D43-AACE-02FD7B8091AF}" srcOrd="7" destOrd="0" presId="urn:microsoft.com/office/officeart/2005/8/layout/vList5"/>
    <dgm:cxn modelId="{35B1A1B8-D293-CF49-B949-9D8C77D380F3}" type="presParOf" srcId="{016078AB-A218-FB42-A4B8-F016ED33F406}" destId="{09AE7ADD-6479-B84E-A44E-293909054675}" srcOrd="8" destOrd="0" presId="urn:microsoft.com/office/officeart/2005/8/layout/vList5"/>
    <dgm:cxn modelId="{79B178C6-058B-0241-ADB9-2D39E38408A3}" type="presParOf" srcId="{09AE7ADD-6479-B84E-A44E-293909054675}" destId="{FD0E159F-B419-BA4E-923C-1C470C3769A2}" srcOrd="0" destOrd="0" presId="urn:microsoft.com/office/officeart/2005/8/layout/vList5"/>
    <dgm:cxn modelId="{8E1D0FB3-F626-CA41-81D2-F973548F97CF}" type="presParOf" srcId="{09AE7ADD-6479-B84E-A44E-293909054675}" destId="{38A47351-B97C-D04A-91D0-8B3016DCE84C}" srcOrd="1" destOrd="0" presId="urn:microsoft.com/office/officeart/2005/8/layout/vList5"/>
    <dgm:cxn modelId="{59BBC2C0-683A-9B42-9687-2D71BA9559CC}" type="presParOf" srcId="{016078AB-A218-FB42-A4B8-F016ED33F406}" destId="{63DA23C6-EBF4-0249-A0DB-922036524272}" srcOrd="9" destOrd="0" presId="urn:microsoft.com/office/officeart/2005/8/layout/vList5"/>
    <dgm:cxn modelId="{2EDF33E3-FA7F-2549-965B-4569AC567759}" type="presParOf" srcId="{016078AB-A218-FB42-A4B8-F016ED33F406}" destId="{84D82879-7677-EF48-ADD3-928A0C0AFA83}" srcOrd="10" destOrd="0" presId="urn:microsoft.com/office/officeart/2005/8/layout/vList5"/>
    <dgm:cxn modelId="{ED00ED74-741E-484D-B4AD-7D76B68CFF3C}" type="presParOf" srcId="{84D82879-7677-EF48-ADD3-928A0C0AFA83}" destId="{72B9435C-7F3A-3A44-8AFB-DE1962CD5E0B}" srcOrd="0" destOrd="0" presId="urn:microsoft.com/office/officeart/2005/8/layout/vList5"/>
    <dgm:cxn modelId="{4E8C5FA6-1A71-1C41-8E3A-F2257A7B1AA6}" type="presParOf" srcId="{84D82879-7677-EF48-ADD3-928A0C0AFA83}" destId="{720B5F3E-1943-5740-9A1C-C13D8C25B331}" srcOrd="1" destOrd="0" presId="urn:microsoft.com/office/officeart/2005/8/layout/vList5"/>
    <dgm:cxn modelId="{89394341-F592-F041-BB15-40564E70382F}" type="presParOf" srcId="{016078AB-A218-FB42-A4B8-F016ED33F406}" destId="{EDFC0DBA-7EBB-C340-ABAA-2BCC963116B6}" srcOrd="11" destOrd="0" presId="urn:microsoft.com/office/officeart/2005/8/layout/vList5"/>
    <dgm:cxn modelId="{FEB2D9BE-A154-4F49-AE92-52F493DB2B19}" type="presParOf" srcId="{016078AB-A218-FB42-A4B8-F016ED33F406}" destId="{53B239B9-71C9-4E4D-8218-F44592F6E05E}" srcOrd="12" destOrd="0" presId="urn:microsoft.com/office/officeart/2005/8/layout/vList5"/>
    <dgm:cxn modelId="{48C96642-3B6D-704B-B347-77732BB3998F}" type="presParOf" srcId="{53B239B9-71C9-4E4D-8218-F44592F6E05E}" destId="{1EBE815D-55DA-0044-9C83-739508071D98}" srcOrd="0" destOrd="0" presId="urn:microsoft.com/office/officeart/2005/8/layout/vList5"/>
    <dgm:cxn modelId="{C5A45FF0-1844-744F-AFFF-C2FAA88AA2B3}" type="presParOf" srcId="{53B239B9-71C9-4E4D-8218-F44592F6E05E}" destId="{59A0F9EA-3801-1243-87BB-D327504ABB0E}" srcOrd="1" destOrd="0" presId="urn:microsoft.com/office/officeart/2005/8/layout/vList5"/>
    <dgm:cxn modelId="{A82A2022-5C0F-6541-BD22-2F106733B343}" type="presParOf" srcId="{016078AB-A218-FB42-A4B8-F016ED33F406}" destId="{8B66F35C-E8E6-D247-851A-E46C10D24677}" srcOrd="13" destOrd="0" presId="urn:microsoft.com/office/officeart/2005/8/layout/vList5"/>
    <dgm:cxn modelId="{1CA162C3-A1BF-F346-812B-AE2ADA39D645}" type="presParOf" srcId="{016078AB-A218-FB42-A4B8-F016ED33F406}" destId="{E3334C04-3397-A442-913E-83A57E348B1D}" srcOrd="14" destOrd="0" presId="urn:microsoft.com/office/officeart/2005/8/layout/vList5"/>
    <dgm:cxn modelId="{ADCE4B9F-2BD6-6846-81A5-1C754DBEDC45}" type="presParOf" srcId="{E3334C04-3397-A442-913E-83A57E348B1D}" destId="{65228332-8810-6B4B-A53B-DB197CB65019}" srcOrd="0" destOrd="0" presId="urn:microsoft.com/office/officeart/2005/8/layout/vList5"/>
    <dgm:cxn modelId="{CC725F5D-9FD0-104C-8631-90C85EC98C3F}" type="presParOf" srcId="{E3334C04-3397-A442-913E-83A57E348B1D}" destId="{8C61ACE0-E8E5-5246-9A76-20F973029C83}" srcOrd="1" destOrd="0" presId="urn:microsoft.com/office/officeart/2005/8/layout/vList5"/>
    <dgm:cxn modelId="{8695E279-3605-B64A-A726-3F0403D2FB97}" type="presParOf" srcId="{016078AB-A218-FB42-A4B8-F016ED33F406}" destId="{7FA77161-819B-DB42-866F-24C0DA353F7C}" srcOrd="15" destOrd="0" presId="urn:microsoft.com/office/officeart/2005/8/layout/vList5"/>
    <dgm:cxn modelId="{FD166A90-4E10-CE4B-B73C-B85572426B1F}" type="presParOf" srcId="{016078AB-A218-FB42-A4B8-F016ED33F406}" destId="{181D7BD3-8E72-574D-8A13-CA2A90E7A0CB}" srcOrd="16" destOrd="0" presId="urn:microsoft.com/office/officeart/2005/8/layout/vList5"/>
    <dgm:cxn modelId="{911DAC11-4AE4-8D4F-948A-28D2E1737B2E}" type="presParOf" srcId="{181D7BD3-8E72-574D-8A13-CA2A90E7A0CB}" destId="{BD63CB89-10D0-CE45-AF3E-8913257766BA}" srcOrd="0" destOrd="0" presId="urn:microsoft.com/office/officeart/2005/8/layout/vList5"/>
    <dgm:cxn modelId="{D90EE110-AD3A-534F-A27B-4EE6E17F82AE}" type="presParOf" srcId="{181D7BD3-8E72-574D-8A13-CA2A90E7A0CB}" destId="{E9CB46ED-CC13-984F-9965-33EA02B48C4F}" srcOrd="1" destOrd="0" presId="urn:microsoft.com/office/officeart/2005/8/layout/vList5"/>
    <dgm:cxn modelId="{7346E275-4970-4444-8FD9-6844D2411A3A}" type="presParOf" srcId="{016078AB-A218-FB42-A4B8-F016ED33F406}" destId="{026AEBE2-64BF-B24E-9873-9297285A224D}" srcOrd="17" destOrd="0" presId="urn:microsoft.com/office/officeart/2005/8/layout/vList5"/>
    <dgm:cxn modelId="{CC7CFC1D-EBB3-1A48-973E-A295A089A812}" type="presParOf" srcId="{016078AB-A218-FB42-A4B8-F016ED33F406}" destId="{FFEFE4BC-43EF-EE40-8FC9-C3E7583E0B0B}" srcOrd="18" destOrd="0" presId="urn:microsoft.com/office/officeart/2005/8/layout/vList5"/>
    <dgm:cxn modelId="{563DF05F-0342-C244-9DD5-2812FC68DD35}" type="presParOf" srcId="{FFEFE4BC-43EF-EE40-8FC9-C3E7583E0B0B}" destId="{82CA0821-C2DE-1546-B726-FAB4699059B5}" srcOrd="0" destOrd="0" presId="urn:microsoft.com/office/officeart/2005/8/layout/vList5"/>
    <dgm:cxn modelId="{7960F854-2499-FF4E-A854-F355FCA86928}" type="presParOf" srcId="{FFEFE4BC-43EF-EE40-8FC9-C3E7583E0B0B}" destId="{6C28AA78-F210-4344-B198-FA3BD50F9153}" srcOrd="1" destOrd="0" presId="urn:microsoft.com/office/officeart/2005/8/layout/vList5"/>
    <dgm:cxn modelId="{A7D32CF2-6B3E-F44E-A376-3951DF85499F}" type="presParOf" srcId="{016078AB-A218-FB42-A4B8-F016ED33F406}" destId="{A41E63E1-3F4A-FF42-85C7-E45F576C420A}" srcOrd="19" destOrd="0" presId="urn:microsoft.com/office/officeart/2005/8/layout/vList5"/>
    <dgm:cxn modelId="{E0EB06EC-2986-E442-9078-670A7E626121}" type="presParOf" srcId="{016078AB-A218-FB42-A4B8-F016ED33F406}" destId="{EA1D3BED-8207-C541-84D7-B93637501FBA}" srcOrd="20" destOrd="0" presId="urn:microsoft.com/office/officeart/2005/8/layout/vList5"/>
    <dgm:cxn modelId="{B74AFE4F-1EFF-3645-83E7-6E8208B05CE3}" type="presParOf" srcId="{EA1D3BED-8207-C541-84D7-B93637501FBA}" destId="{D162066E-87CC-9A4F-8A74-A28BE9F4C410}" srcOrd="0" destOrd="0" presId="urn:microsoft.com/office/officeart/2005/8/layout/vList5"/>
    <dgm:cxn modelId="{CDDCB8E6-3C66-6541-8E29-692318D0E8E6}" type="presParOf" srcId="{EA1D3BED-8207-C541-84D7-B93637501FBA}" destId="{6D23F2C6-810A-8C45-B756-DBFD68BE0D20}" srcOrd="1" destOrd="0" presId="urn:microsoft.com/office/officeart/2005/8/layout/vList5"/>
    <dgm:cxn modelId="{DFE2AFF3-B13C-894E-931A-4FD2870C29ED}" type="presParOf" srcId="{016078AB-A218-FB42-A4B8-F016ED33F406}" destId="{5FEA62D0-443F-DF45-AE3E-2DD49834DCF6}" srcOrd="21" destOrd="0" presId="urn:microsoft.com/office/officeart/2005/8/layout/vList5"/>
    <dgm:cxn modelId="{55308AE2-A7BE-7C45-81F5-0F0E060026E5}" type="presParOf" srcId="{016078AB-A218-FB42-A4B8-F016ED33F406}" destId="{C19B8773-263F-544E-AEDC-4FFBB41E6DC2}" srcOrd="22" destOrd="0" presId="urn:microsoft.com/office/officeart/2005/8/layout/vList5"/>
    <dgm:cxn modelId="{CDC5932F-81B1-1B40-9C81-FC942BC34F4A}" type="presParOf" srcId="{C19B8773-263F-544E-AEDC-4FFBB41E6DC2}" destId="{38D71E43-7857-294B-B000-93707D87ABA2}" srcOrd="0" destOrd="0" presId="urn:microsoft.com/office/officeart/2005/8/layout/vList5"/>
    <dgm:cxn modelId="{D190201D-BD98-7A47-BDC3-04BACE7E7587}" type="presParOf" srcId="{C19B8773-263F-544E-AEDC-4FFBB41E6DC2}" destId="{8DA66A4F-02CF-DA4C-B79C-FA3111CF8505}" srcOrd="1" destOrd="0" presId="urn:microsoft.com/office/officeart/2005/8/layout/vList5"/>
    <dgm:cxn modelId="{A4C13C3F-0B5C-414A-A621-B856DF673DB0}" type="presParOf" srcId="{016078AB-A218-FB42-A4B8-F016ED33F406}" destId="{9B0913B8-0020-8843-8D20-99C4267869B4}" srcOrd="23" destOrd="0" presId="urn:microsoft.com/office/officeart/2005/8/layout/vList5"/>
    <dgm:cxn modelId="{851D5275-0EA6-4E4A-944B-BD401E63B155}" type="presParOf" srcId="{016078AB-A218-FB42-A4B8-F016ED33F406}" destId="{B9517924-89A2-E84A-BB62-C24DCED85494}" srcOrd="24" destOrd="0" presId="urn:microsoft.com/office/officeart/2005/8/layout/vList5"/>
    <dgm:cxn modelId="{69D66B26-E989-D048-8D30-4EACE81880E7}" type="presParOf" srcId="{B9517924-89A2-E84A-BB62-C24DCED85494}" destId="{DE31D769-2367-5B42-A64D-F6B2885582D4}" srcOrd="0" destOrd="0" presId="urn:microsoft.com/office/officeart/2005/8/layout/vList5"/>
    <dgm:cxn modelId="{56AC43B2-93EF-A04A-BBE7-745A5480A004}" type="presParOf" srcId="{B9517924-89A2-E84A-BB62-C24DCED85494}" destId="{0BA4FEDC-220E-1D41-AE6F-809B7772AF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B3797-086E-E54B-90B5-4C2C6A5042FE}">
      <dsp:nvSpPr>
        <dsp:cNvPr id="0" name=""/>
        <dsp:cNvSpPr/>
      </dsp:nvSpPr>
      <dsp:spPr>
        <a:xfrm>
          <a:off x="3968" y="1739304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 Repository</a:t>
          </a:r>
        </a:p>
      </dsp:txBody>
      <dsp:txXfrm>
        <a:off x="21113" y="1756449"/>
        <a:ext cx="1136491" cy="551100"/>
      </dsp:txXfrm>
    </dsp:sp>
    <dsp:sp modelId="{F2246033-E9CE-F641-92FF-F69E368258C4}">
      <dsp:nvSpPr>
        <dsp:cNvPr id="0" name=""/>
        <dsp:cNvSpPr/>
      </dsp:nvSpPr>
      <dsp:spPr>
        <a:xfrm rot="18289469">
          <a:off x="998871" y="1682436"/>
          <a:ext cx="82006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820069" y="12963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88404" y="1674898"/>
        <a:ext cx="41003" cy="41003"/>
      </dsp:txXfrm>
    </dsp:sp>
    <dsp:sp modelId="{4326CE0B-9C80-2842-BF73-36ACF4EA1C1D}">
      <dsp:nvSpPr>
        <dsp:cNvPr id="0" name=""/>
        <dsp:cNvSpPr/>
      </dsp:nvSpPr>
      <dsp:spPr>
        <a:xfrm>
          <a:off x="1643062" y="1066105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Master Branch</a:t>
          </a:r>
        </a:p>
      </dsp:txBody>
      <dsp:txXfrm>
        <a:off x="1660207" y="1083250"/>
        <a:ext cx="1136491" cy="551100"/>
      </dsp:txXfrm>
    </dsp:sp>
    <dsp:sp modelId="{8AB9FF4C-3DED-7E43-BBAE-B0159AF17D1D}">
      <dsp:nvSpPr>
        <dsp:cNvPr id="0" name=""/>
        <dsp:cNvSpPr/>
      </dsp:nvSpPr>
      <dsp:spPr>
        <a:xfrm>
          <a:off x="1174749" y="2019036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97198" y="2020292"/>
        <a:ext cx="23415" cy="23415"/>
      </dsp:txXfrm>
    </dsp:sp>
    <dsp:sp modelId="{209260AF-A7FA-D947-A669-F7B9084294F9}">
      <dsp:nvSpPr>
        <dsp:cNvPr id="0" name=""/>
        <dsp:cNvSpPr/>
      </dsp:nvSpPr>
      <dsp:spPr>
        <a:xfrm>
          <a:off x="1643062" y="1739304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   Branch</a:t>
          </a:r>
        </a:p>
      </dsp:txBody>
      <dsp:txXfrm>
        <a:off x="1660207" y="1756449"/>
        <a:ext cx="1136491" cy="551100"/>
      </dsp:txXfrm>
    </dsp:sp>
    <dsp:sp modelId="{51839406-592C-364F-AFCF-03FE45E30766}">
      <dsp:nvSpPr>
        <dsp:cNvPr id="0" name=""/>
        <dsp:cNvSpPr/>
      </dsp:nvSpPr>
      <dsp:spPr>
        <a:xfrm rot="17350740">
          <a:off x="2335240" y="1345836"/>
          <a:ext cx="142551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425519" y="12963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12362" y="1323162"/>
        <a:ext cx="71275" cy="71275"/>
      </dsp:txXfrm>
    </dsp:sp>
    <dsp:sp modelId="{86120106-E031-8941-BB83-D7CFAA465401}">
      <dsp:nvSpPr>
        <dsp:cNvPr id="0" name=""/>
        <dsp:cNvSpPr/>
      </dsp:nvSpPr>
      <dsp:spPr>
        <a:xfrm>
          <a:off x="3282156" y="392906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Amit’s Commits</a:t>
          </a:r>
        </a:p>
      </dsp:txBody>
      <dsp:txXfrm>
        <a:off x="3299301" y="410051"/>
        <a:ext cx="1136491" cy="551100"/>
      </dsp:txXfrm>
    </dsp:sp>
    <dsp:sp modelId="{4F8AFF2A-0215-A348-B6A8-A580ADD40934}">
      <dsp:nvSpPr>
        <dsp:cNvPr id="0" name=""/>
        <dsp:cNvSpPr/>
      </dsp:nvSpPr>
      <dsp:spPr>
        <a:xfrm>
          <a:off x="4452937" y="672637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75385" y="673893"/>
        <a:ext cx="23415" cy="23415"/>
      </dsp:txXfrm>
    </dsp:sp>
    <dsp:sp modelId="{39769009-0CBC-584B-A5D3-1991EF41AE01}">
      <dsp:nvSpPr>
        <dsp:cNvPr id="0" name=""/>
        <dsp:cNvSpPr/>
      </dsp:nvSpPr>
      <dsp:spPr>
        <a:xfrm>
          <a:off x="4921250" y="392906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3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file0.py updates</a:t>
          </a:r>
        </a:p>
      </dsp:txBody>
      <dsp:txXfrm>
        <a:off x="4938395" y="410051"/>
        <a:ext cx="1136491" cy="551100"/>
      </dsp:txXfrm>
    </dsp:sp>
    <dsp:sp modelId="{222CB9F3-FB3D-324C-849B-120013B54CB8}">
      <dsp:nvSpPr>
        <dsp:cNvPr id="0" name=""/>
        <dsp:cNvSpPr/>
      </dsp:nvSpPr>
      <dsp:spPr>
        <a:xfrm>
          <a:off x="2813843" y="2019036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36292" y="2020292"/>
        <a:ext cx="23415" cy="23415"/>
      </dsp:txXfrm>
    </dsp:sp>
    <dsp:sp modelId="{DB721A47-3260-B343-9029-7CF26F4EC91D}">
      <dsp:nvSpPr>
        <dsp:cNvPr id="0" name=""/>
        <dsp:cNvSpPr/>
      </dsp:nvSpPr>
      <dsp:spPr>
        <a:xfrm>
          <a:off x="3282156" y="1739304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Maha’s Commits</a:t>
          </a:r>
        </a:p>
      </dsp:txBody>
      <dsp:txXfrm>
        <a:off x="3299301" y="1756449"/>
        <a:ext cx="1136491" cy="551100"/>
      </dsp:txXfrm>
    </dsp:sp>
    <dsp:sp modelId="{AB492709-FCCC-564E-B0B7-3AF397D9A1B8}">
      <dsp:nvSpPr>
        <dsp:cNvPr id="0" name=""/>
        <dsp:cNvSpPr/>
      </dsp:nvSpPr>
      <dsp:spPr>
        <a:xfrm rot="18289469">
          <a:off x="4277059" y="1682436"/>
          <a:ext cx="82006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820069" y="12963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66592" y="1674898"/>
        <a:ext cx="41003" cy="41003"/>
      </dsp:txXfrm>
    </dsp:sp>
    <dsp:sp modelId="{581FC335-9635-E546-B161-1FA7CFD962C6}">
      <dsp:nvSpPr>
        <dsp:cNvPr id="0" name=""/>
        <dsp:cNvSpPr/>
      </dsp:nvSpPr>
      <dsp:spPr>
        <a:xfrm>
          <a:off x="4921250" y="1066105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3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file0.py updates</a:t>
          </a:r>
        </a:p>
      </dsp:txBody>
      <dsp:txXfrm>
        <a:off x="4938395" y="1083250"/>
        <a:ext cx="1136491" cy="551100"/>
      </dsp:txXfrm>
    </dsp:sp>
    <dsp:sp modelId="{ECBFF64C-0EEB-F848-94F3-525E0637AD54}">
      <dsp:nvSpPr>
        <dsp:cNvPr id="0" name=""/>
        <dsp:cNvSpPr/>
      </dsp:nvSpPr>
      <dsp:spPr>
        <a:xfrm>
          <a:off x="4452937" y="2019036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75385" y="2020292"/>
        <a:ext cx="23415" cy="23415"/>
      </dsp:txXfrm>
    </dsp:sp>
    <dsp:sp modelId="{AEEF485D-7BFC-D44C-BFA7-30B85F867C53}">
      <dsp:nvSpPr>
        <dsp:cNvPr id="0" name=""/>
        <dsp:cNvSpPr/>
      </dsp:nvSpPr>
      <dsp:spPr>
        <a:xfrm>
          <a:off x="4921250" y="1739304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3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file1.py updates</a:t>
          </a:r>
        </a:p>
      </dsp:txBody>
      <dsp:txXfrm>
        <a:off x="4938395" y="1756449"/>
        <a:ext cx="1136491" cy="551100"/>
      </dsp:txXfrm>
    </dsp:sp>
    <dsp:sp modelId="{8B637A88-F312-5746-A8E9-8112556526B6}">
      <dsp:nvSpPr>
        <dsp:cNvPr id="0" name=""/>
        <dsp:cNvSpPr/>
      </dsp:nvSpPr>
      <dsp:spPr>
        <a:xfrm rot="3310531">
          <a:off x="4277059" y="2355635"/>
          <a:ext cx="82006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820069" y="12963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66592" y="2348097"/>
        <a:ext cx="41003" cy="41003"/>
      </dsp:txXfrm>
    </dsp:sp>
    <dsp:sp modelId="{0551E687-07FF-754F-8A7F-F0230102531E}">
      <dsp:nvSpPr>
        <dsp:cNvPr id="0" name=""/>
        <dsp:cNvSpPr/>
      </dsp:nvSpPr>
      <dsp:spPr>
        <a:xfrm>
          <a:off x="4921250" y="2412503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3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file2.py updates</a:t>
          </a:r>
        </a:p>
      </dsp:txBody>
      <dsp:txXfrm>
        <a:off x="4938395" y="2429648"/>
        <a:ext cx="1136491" cy="551100"/>
      </dsp:txXfrm>
    </dsp:sp>
    <dsp:sp modelId="{B52242E4-AA9E-0645-8D77-FCDBEBA30B0D}">
      <dsp:nvSpPr>
        <dsp:cNvPr id="0" name=""/>
        <dsp:cNvSpPr/>
      </dsp:nvSpPr>
      <dsp:spPr>
        <a:xfrm rot="4249260">
          <a:off x="2335240" y="2692235"/>
          <a:ext cx="142551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1425519" y="12963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012362" y="2669561"/>
        <a:ext cx="71275" cy="71275"/>
      </dsp:txXfrm>
    </dsp:sp>
    <dsp:sp modelId="{DF9B3263-C2F2-094D-8049-35B8128F17F7}">
      <dsp:nvSpPr>
        <dsp:cNvPr id="0" name=""/>
        <dsp:cNvSpPr/>
      </dsp:nvSpPr>
      <dsp:spPr>
        <a:xfrm>
          <a:off x="3282156" y="3085703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Fei’s Commits</a:t>
          </a:r>
        </a:p>
      </dsp:txBody>
      <dsp:txXfrm>
        <a:off x="3299301" y="3102848"/>
        <a:ext cx="1136491" cy="551100"/>
      </dsp:txXfrm>
    </dsp:sp>
    <dsp:sp modelId="{724DC9DD-C414-7345-8F95-89D399D9719C}">
      <dsp:nvSpPr>
        <dsp:cNvPr id="0" name=""/>
        <dsp:cNvSpPr/>
      </dsp:nvSpPr>
      <dsp:spPr>
        <a:xfrm>
          <a:off x="4452937" y="3365434"/>
          <a:ext cx="468312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468312" y="12963"/>
              </a:lnTo>
            </a:path>
          </a:pathLst>
        </a:custGeom>
        <a:noFill/>
        <a:ln w="254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675385" y="3366690"/>
        <a:ext cx="23415" cy="23415"/>
      </dsp:txXfrm>
    </dsp:sp>
    <dsp:sp modelId="{88227E7C-577B-FD47-97D1-C452BFA1CCDC}">
      <dsp:nvSpPr>
        <dsp:cNvPr id="0" name=""/>
        <dsp:cNvSpPr/>
      </dsp:nvSpPr>
      <dsp:spPr>
        <a:xfrm>
          <a:off x="4921250" y="3085703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lumMod val="75000"/>
            <a:alpha val="3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file2.py updates</a:t>
          </a:r>
        </a:p>
      </dsp:txBody>
      <dsp:txXfrm>
        <a:off x="4938395" y="3102848"/>
        <a:ext cx="1136491" cy="551100"/>
      </dsp:txXfrm>
    </dsp:sp>
    <dsp:sp modelId="{1B805522-1342-BC48-897F-8C74ECBD4AA5}">
      <dsp:nvSpPr>
        <dsp:cNvPr id="0" name=""/>
        <dsp:cNvSpPr/>
      </dsp:nvSpPr>
      <dsp:spPr>
        <a:xfrm rot="3310531">
          <a:off x="998871" y="2355635"/>
          <a:ext cx="820069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820069" y="12963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388404" y="2348097"/>
        <a:ext cx="41003" cy="41003"/>
      </dsp:txXfrm>
    </dsp:sp>
    <dsp:sp modelId="{BBC9BB36-34FF-B14D-9348-1E5C6BDAF079}">
      <dsp:nvSpPr>
        <dsp:cNvPr id="0" name=""/>
        <dsp:cNvSpPr/>
      </dsp:nvSpPr>
      <dsp:spPr>
        <a:xfrm>
          <a:off x="1643062" y="2412503"/>
          <a:ext cx="1170781" cy="585390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Version 1.0 Branch</a:t>
          </a:r>
        </a:p>
      </dsp:txBody>
      <dsp:txXfrm>
        <a:off x="1660207" y="2429648"/>
        <a:ext cx="1136491" cy="551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2E395C-E0FF-A04E-B4A1-CCC37718E4B2}">
      <dsp:nvSpPr>
        <dsp:cNvPr id="0" name=""/>
        <dsp:cNvSpPr/>
      </dsp:nvSpPr>
      <dsp:spPr>
        <a:xfrm rot="5400000">
          <a:off x="5188945" y="-2321145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Initialize a new repository</a:t>
          </a:r>
        </a:p>
      </dsp:txBody>
      <dsp:txXfrm rot="-5400000">
        <a:off x="2828046" y="54684"/>
        <a:ext cx="5012706" cy="275977"/>
      </dsp:txXfrm>
    </dsp:sp>
    <dsp:sp modelId="{2EDE7B83-5687-CE45-8401-132265D862EB}">
      <dsp:nvSpPr>
        <dsp:cNvPr id="0" name=""/>
        <dsp:cNvSpPr/>
      </dsp:nvSpPr>
      <dsp:spPr>
        <a:xfrm>
          <a:off x="0" y="39589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init</a:t>
          </a:r>
        </a:p>
      </dsp:txBody>
      <dsp:txXfrm>
        <a:off x="18662" y="58251"/>
        <a:ext cx="2790721" cy="344972"/>
      </dsp:txXfrm>
    </dsp:sp>
    <dsp:sp modelId="{F6B440A1-31C7-7144-92F2-3A0101C07107}">
      <dsp:nvSpPr>
        <dsp:cNvPr id="0" name=""/>
        <dsp:cNvSpPr/>
      </dsp:nvSpPr>
      <dsp:spPr>
        <a:xfrm rot="5400000">
          <a:off x="5188945" y="-1919734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Clone an existing repository</a:t>
          </a:r>
        </a:p>
      </dsp:txBody>
      <dsp:txXfrm rot="-5400000">
        <a:off x="2828046" y="456095"/>
        <a:ext cx="5012706" cy="275977"/>
      </dsp:txXfrm>
    </dsp:sp>
    <dsp:sp modelId="{D0F80942-ACF7-AB4C-A5AC-41CEB04499ED}">
      <dsp:nvSpPr>
        <dsp:cNvPr id="0" name=""/>
        <dsp:cNvSpPr/>
      </dsp:nvSpPr>
      <dsp:spPr>
        <a:xfrm>
          <a:off x="0" y="402935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clone</a:t>
          </a:r>
          <a:endParaRPr lang="en-US" sz="1800" kern="1200" dirty="0"/>
        </a:p>
      </dsp:txBody>
      <dsp:txXfrm>
        <a:off x="18662" y="421597"/>
        <a:ext cx="2790721" cy="344972"/>
      </dsp:txXfrm>
    </dsp:sp>
    <dsp:sp modelId="{B1E43815-4EE6-0743-83CB-9A704C7D845E}">
      <dsp:nvSpPr>
        <dsp:cNvPr id="0" name=""/>
        <dsp:cNvSpPr/>
      </dsp:nvSpPr>
      <dsp:spPr>
        <a:xfrm rot="5400000">
          <a:off x="5188945" y="-1518322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Mark a file ready for commit</a:t>
          </a:r>
        </a:p>
      </dsp:txBody>
      <dsp:txXfrm rot="-5400000">
        <a:off x="2828046" y="857507"/>
        <a:ext cx="5012706" cy="275977"/>
      </dsp:txXfrm>
    </dsp:sp>
    <dsp:sp modelId="{3EE664CE-90B8-CA48-A6AB-553F9619590C}">
      <dsp:nvSpPr>
        <dsp:cNvPr id="0" name=""/>
        <dsp:cNvSpPr/>
      </dsp:nvSpPr>
      <dsp:spPr>
        <a:xfrm>
          <a:off x="0" y="804347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</a:t>
          </a:r>
        </a:p>
      </dsp:txBody>
      <dsp:txXfrm>
        <a:off x="18662" y="823009"/>
        <a:ext cx="2790721" cy="344972"/>
      </dsp:txXfrm>
    </dsp:sp>
    <dsp:sp modelId="{63A50D46-3468-AE4A-B151-1318E07E3BEE}">
      <dsp:nvSpPr>
        <dsp:cNvPr id="0" name=""/>
        <dsp:cNvSpPr/>
      </dsp:nvSpPr>
      <dsp:spPr>
        <a:xfrm rot="5400000">
          <a:off x="5188945" y="-1116910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Commit changes to the repository</a:t>
          </a:r>
        </a:p>
      </dsp:txBody>
      <dsp:txXfrm rot="-5400000">
        <a:off x="2828046" y="1258919"/>
        <a:ext cx="5012706" cy="275977"/>
      </dsp:txXfrm>
    </dsp:sp>
    <dsp:sp modelId="{A9760373-BF62-2E4F-8104-FBB461F0E2B7}">
      <dsp:nvSpPr>
        <dsp:cNvPr id="0" name=""/>
        <dsp:cNvSpPr/>
      </dsp:nvSpPr>
      <dsp:spPr>
        <a:xfrm>
          <a:off x="50" y="1210197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commit</a:t>
          </a:r>
        </a:p>
      </dsp:txBody>
      <dsp:txXfrm>
        <a:off x="18712" y="1228859"/>
        <a:ext cx="2790721" cy="344972"/>
      </dsp:txXfrm>
    </dsp:sp>
    <dsp:sp modelId="{38A47351-B97C-D04A-91D0-8B3016DCE84C}">
      <dsp:nvSpPr>
        <dsp:cNvPr id="0" name=""/>
        <dsp:cNvSpPr/>
      </dsp:nvSpPr>
      <dsp:spPr>
        <a:xfrm rot="5400000">
          <a:off x="5188945" y="-715499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See the status of all files in the repository</a:t>
          </a:r>
        </a:p>
      </dsp:txBody>
      <dsp:txXfrm rot="-5400000">
        <a:off x="2828046" y="1660330"/>
        <a:ext cx="5012706" cy="275977"/>
      </dsp:txXfrm>
    </dsp:sp>
    <dsp:sp modelId="{FD0E159F-B419-BA4E-923C-1C470C3769A2}">
      <dsp:nvSpPr>
        <dsp:cNvPr id="0" name=""/>
        <dsp:cNvSpPr/>
      </dsp:nvSpPr>
      <dsp:spPr>
        <a:xfrm>
          <a:off x="0" y="1607170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status*</a:t>
          </a:r>
        </a:p>
      </dsp:txBody>
      <dsp:txXfrm>
        <a:off x="18662" y="1625832"/>
        <a:ext cx="2790721" cy="344972"/>
      </dsp:txXfrm>
    </dsp:sp>
    <dsp:sp modelId="{720B5F3E-1943-5740-9A1C-C13D8C25B331}">
      <dsp:nvSpPr>
        <dsp:cNvPr id="0" name=""/>
        <dsp:cNvSpPr/>
      </dsp:nvSpPr>
      <dsp:spPr>
        <a:xfrm rot="5400000">
          <a:off x="5188945" y="-314087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Compare working directory to repository</a:t>
          </a:r>
        </a:p>
      </dsp:txBody>
      <dsp:txXfrm rot="-5400000">
        <a:off x="2828046" y="2061742"/>
        <a:ext cx="5012706" cy="275977"/>
      </dsp:txXfrm>
    </dsp:sp>
    <dsp:sp modelId="{72B9435C-7F3A-3A44-8AFB-DE1962CD5E0B}">
      <dsp:nvSpPr>
        <dsp:cNvPr id="0" name=""/>
        <dsp:cNvSpPr/>
      </dsp:nvSpPr>
      <dsp:spPr>
        <a:xfrm>
          <a:off x="0" y="2008582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diff*</a:t>
          </a:r>
        </a:p>
      </dsp:txBody>
      <dsp:txXfrm>
        <a:off x="18662" y="2027244"/>
        <a:ext cx="2790721" cy="344972"/>
      </dsp:txXfrm>
    </dsp:sp>
    <dsp:sp modelId="{59A0F9EA-3801-1243-87BB-D327504ABB0E}">
      <dsp:nvSpPr>
        <dsp:cNvPr id="0" name=""/>
        <dsp:cNvSpPr/>
      </dsp:nvSpPr>
      <dsp:spPr>
        <a:xfrm rot="5400000">
          <a:off x="5188945" y="87324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Switch to a different branch</a:t>
          </a:r>
        </a:p>
      </dsp:txBody>
      <dsp:txXfrm rot="-5400000">
        <a:off x="2828046" y="2463153"/>
        <a:ext cx="5012706" cy="275977"/>
      </dsp:txXfrm>
    </dsp:sp>
    <dsp:sp modelId="{1EBE815D-55DA-0044-9C83-739508071D98}">
      <dsp:nvSpPr>
        <dsp:cNvPr id="0" name=""/>
        <dsp:cNvSpPr/>
      </dsp:nvSpPr>
      <dsp:spPr>
        <a:xfrm>
          <a:off x="0" y="2409994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checkout</a:t>
          </a:r>
        </a:p>
      </dsp:txBody>
      <dsp:txXfrm>
        <a:off x="18662" y="2428656"/>
        <a:ext cx="2790721" cy="344972"/>
      </dsp:txXfrm>
    </dsp:sp>
    <dsp:sp modelId="{8C61ACE0-E8E5-5246-9A76-20F973029C83}">
      <dsp:nvSpPr>
        <dsp:cNvPr id="0" name=""/>
        <dsp:cNvSpPr/>
      </dsp:nvSpPr>
      <dsp:spPr>
        <a:xfrm rot="5400000">
          <a:off x="5188945" y="488735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a new branch</a:t>
          </a:r>
        </a:p>
      </dsp:txBody>
      <dsp:txXfrm rot="-5400000">
        <a:off x="2828046" y="2864564"/>
        <a:ext cx="5012706" cy="275977"/>
      </dsp:txXfrm>
    </dsp:sp>
    <dsp:sp modelId="{65228332-8810-6B4B-A53B-DB197CB65019}">
      <dsp:nvSpPr>
        <dsp:cNvPr id="0" name=""/>
        <dsp:cNvSpPr/>
      </dsp:nvSpPr>
      <dsp:spPr>
        <a:xfrm>
          <a:off x="0" y="2811405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branch</a:t>
          </a:r>
        </a:p>
      </dsp:txBody>
      <dsp:txXfrm>
        <a:off x="18662" y="2830067"/>
        <a:ext cx="2790721" cy="344972"/>
      </dsp:txXfrm>
    </dsp:sp>
    <dsp:sp modelId="{E9CB46ED-CC13-984F-9965-33EA02B48C4F}">
      <dsp:nvSpPr>
        <dsp:cNvPr id="0" name=""/>
        <dsp:cNvSpPr/>
      </dsp:nvSpPr>
      <dsp:spPr>
        <a:xfrm rot="5400000">
          <a:off x="5188945" y="890147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tag/label to a branch</a:t>
          </a:r>
        </a:p>
      </dsp:txBody>
      <dsp:txXfrm rot="-5400000">
        <a:off x="2828046" y="3265976"/>
        <a:ext cx="5012706" cy="275977"/>
      </dsp:txXfrm>
    </dsp:sp>
    <dsp:sp modelId="{BD63CB89-10D0-CE45-AF3E-8913257766BA}">
      <dsp:nvSpPr>
        <dsp:cNvPr id="0" name=""/>
        <dsp:cNvSpPr/>
      </dsp:nvSpPr>
      <dsp:spPr>
        <a:xfrm>
          <a:off x="0" y="3212817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tag</a:t>
          </a:r>
        </a:p>
      </dsp:txBody>
      <dsp:txXfrm>
        <a:off x="18662" y="3231479"/>
        <a:ext cx="2790721" cy="344972"/>
      </dsp:txXfrm>
    </dsp:sp>
    <dsp:sp modelId="{6C28AA78-F210-4344-B198-FA3BD50F9153}">
      <dsp:nvSpPr>
        <dsp:cNvPr id="0" name=""/>
        <dsp:cNvSpPr/>
      </dsp:nvSpPr>
      <dsp:spPr>
        <a:xfrm rot="5400000">
          <a:off x="5188945" y="1291559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See changes made to the repository</a:t>
          </a:r>
        </a:p>
      </dsp:txBody>
      <dsp:txXfrm rot="-5400000">
        <a:off x="2828046" y="3667388"/>
        <a:ext cx="5012706" cy="275977"/>
      </dsp:txXfrm>
    </dsp:sp>
    <dsp:sp modelId="{82CA0821-C2DE-1546-B726-FAB4699059B5}">
      <dsp:nvSpPr>
        <dsp:cNvPr id="0" name=""/>
        <dsp:cNvSpPr/>
      </dsp:nvSpPr>
      <dsp:spPr>
        <a:xfrm>
          <a:off x="0" y="3614229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log</a:t>
          </a:r>
        </a:p>
      </dsp:txBody>
      <dsp:txXfrm>
        <a:off x="18662" y="3632891"/>
        <a:ext cx="2790721" cy="344972"/>
      </dsp:txXfrm>
    </dsp:sp>
    <dsp:sp modelId="{6D23F2C6-810A-8C45-B756-DBFD68BE0D20}">
      <dsp:nvSpPr>
        <dsp:cNvPr id="0" name=""/>
        <dsp:cNvSpPr/>
      </dsp:nvSpPr>
      <dsp:spPr>
        <a:xfrm rot="5400000">
          <a:off x="5188945" y="1692970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</a:t>
          </a:r>
          <a:r>
            <a:rPr lang="en-US" sz="1700" kern="1200" dirty="0"/>
            <a:t> remote changes, but don’t change local</a:t>
          </a:r>
        </a:p>
      </dsp:txBody>
      <dsp:txXfrm rot="-5400000">
        <a:off x="2828046" y="4068799"/>
        <a:ext cx="5012706" cy="275977"/>
      </dsp:txXfrm>
    </dsp:sp>
    <dsp:sp modelId="{D162066E-87CC-9A4F-8A74-A28BE9F4C410}">
      <dsp:nvSpPr>
        <dsp:cNvPr id="0" name=""/>
        <dsp:cNvSpPr/>
      </dsp:nvSpPr>
      <dsp:spPr>
        <a:xfrm>
          <a:off x="0" y="4015640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fetch</a:t>
          </a:r>
          <a:endParaRPr lang="en-US" sz="1700" kern="1200" dirty="0"/>
        </a:p>
      </dsp:txBody>
      <dsp:txXfrm>
        <a:off x="18662" y="4034302"/>
        <a:ext cx="2790721" cy="344972"/>
      </dsp:txXfrm>
    </dsp:sp>
    <dsp:sp modelId="{8DA66A4F-02CF-DA4C-B79C-FA3111CF8505}">
      <dsp:nvSpPr>
        <dsp:cNvPr id="0" name=""/>
        <dsp:cNvSpPr/>
      </dsp:nvSpPr>
      <dsp:spPr>
        <a:xfrm rot="5400000">
          <a:off x="5188945" y="2094382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retrieve and </a:t>
          </a:r>
          <a:r>
            <a:rPr lang="en-US" sz="1700" b="1" kern="1200" dirty="0"/>
            <a:t>merge</a:t>
          </a:r>
          <a:r>
            <a:rPr lang="en-US" sz="1700" kern="1200" dirty="0"/>
            <a:t> remote changes locally</a:t>
          </a:r>
        </a:p>
      </dsp:txBody>
      <dsp:txXfrm rot="-5400000">
        <a:off x="2828046" y="4470211"/>
        <a:ext cx="5012706" cy="275977"/>
      </dsp:txXfrm>
    </dsp:sp>
    <dsp:sp modelId="{38D71E43-7857-294B-B000-93707D87ABA2}">
      <dsp:nvSpPr>
        <dsp:cNvPr id="0" name=""/>
        <dsp:cNvSpPr/>
      </dsp:nvSpPr>
      <dsp:spPr>
        <a:xfrm>
          <a:off x="0" y="4417052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pull</a:t>
          </a:r>
          <a:endParaRPr lang="en-US" sz="1700" kern="1200" dirty="0"/>
        </a:p>
      </dsp:txBody>
      <dsp:txXfrm>
        <a:off x="18662" y="4435714"/>
        <a:ext cx="2790721" cy="344972"/>
      </dsp:txXfrm>
    </dsp:sp>
    <dsp:sp modelId="{0BA4FEDC-220E-1D41-AE6F-809B7772AF87}">
      <dsp:nvSpPr>
        <dsp:cNvPr id="0" name=""/>
        <dsp:cNvSpPr/>
      </dsp:nvSpPr>
      <dsp:spPr>
        <a:xfrm rot="5400000">
          <a:off x="5188945" y="2495794"/>
          <a:ext cx="305837" cy="5027636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Push a repository to remote server</a:t>
          </a:r>
        </a:p>
      </dsp:txBody>
      <dsp:txXfrm rot="-5400000">
        <a:off x="2828046" y="4871623"/>
        <a:ext cx="5012706" cy="275977"/>
      </dsp:txXfrm>
    </dsp:sp>
    <dsp:sp modelId="{DE31D769-2367-5B42-A64D-F6B2885582D4}">
      <dsp:nvSpPr>
        <dsp:cNvPr id="0" name=""/>
        <dsp:cNvSpPr/>
      </dsp:nvSpPr>
      <dsp:spPr>
        <a:xfrm>
          <a:off x="0" y="4818464"/>
          <a:ext cx="2828045" cy="3822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push</a:t>
          </a:r>
        </a:p>
      </dsp:txBody>
      <dsp:txXfrm>
        <a:off x="18662" y="4837126"/>
        <a:ext cx="2790721" cy="344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81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04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38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16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0D043-1A98-4C1C-AB6C-4012A638BCE2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64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8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68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99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56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19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25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754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11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15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1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789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43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00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33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71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3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297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2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6128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6818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89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952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853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829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429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092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61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719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685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104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70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627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437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061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6082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5579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10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911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228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210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210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264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548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198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889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8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682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020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503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942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93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896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7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569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2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4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366681" cy="990600"/>
          </a:xfrm>
          <a:prstGeom prst="rect">
            <a:avLst/>
          </a:prstGeo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46BE08F4-D501-1742-BF6F-A696314126E3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SSW 567: Copyright 2015 - Stevens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AE2D-08B5-40EE-A5B8-E62F7E9AC6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21001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4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  <p:sldLayoutId id="214748377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tif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ebok.or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11" Type="http://schemas.openxmlformats.org/officeDocument/2006/relationships/image" Target="../media/image58.tiff"/><Relationship Id="rId5" Type="http://schemas.openxmlformats.org/officeDocument/2006/relationships/image" Target="../media/image52.png"/><Relationship Id="rId10" Type="http://schemas.openxmlformats.org/officeDocument/2006/relationships/image" Target="../media/image57.emf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it2.s3.amazonaws.com/en/2016-03-22-f3531/progit-en.1084.pdf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git-tower.com/learn/" TargetMode="External"/><Relationship Id="rId5" Type="http://schemas.openxmlformats.org/officeDocument/2006/relationships/hyperlink" Target="https://guides.github.com/" TargetMode="External"/><Relationship Id="rId4" Type="http://schemas.openxmlformats.org/officeDocument/2006/relationships/hyperlink" Target="https://guides.github.com/activities/hello-world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3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it2.s3.amazonaws.com/en/2016-03-22-f3531/progit-en.1084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git-tower.com/learn/" TargetMode="External"/><Relationship Id="rId5" Type="http://schemas.openxmlformats.org/officeDocument/2006/relationships/hyperlink" Target="https://guides.github.com/" TargetMode="External"/><Relationship Id="rId4" Type="http://schemas.openxmlformats.org/officeDocument/2006/relationships/hyperlink" Target="https://guides.github.com/activities/hello-world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5.png"/><Relationship Id="rId4" Type="http://schemas.openxmlformats.org/officeDocument/2006/relationships/hyperlink" Target="https://guides.github.com/activities/hello-worl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9.png"/><Relationship Id="rId4" Type="http://schemas.openxmlformats.org/officeDocument/2006/relationships/image" Target="../media/image108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Raz Saremi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r>
              <a:rPr lang="en-US" sz="3200" b="1" dirty="0"/>
              <a:t>Refactoring,</a:t>
            </a:r>
          </a:p>
          <a:p>
            <a:r>
              <a:rPr lang="en-US" sz="3200" b="1" dirty="0"/>
              <a:t>Configuration Management with Git and GitHub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56B27B6-F816-4CFF-AADD-D5DB4E5B66D1}"/>
              </a:ext>
            </a:extLst>
          </p:cNvPr>
          <p:cNvSpPr txBox="1">
            <a:spLocks/>
          </p:cNvSpPr>
          <p:nvPr/>
        </p:nvSpPr>
        <p:spPr>
          <a:xfrm>
            <a:off x="4102781" y="6453916"/>
            <a:ext cx="5041219" cy="30489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Lecture is based on material from Prof. Jim Rowland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Rule of three</a:t>
            </a:r>
          </a:p>
          <a:p>
            <a:pPr marL="731838" lvl="1" indent="-457200">
              <a:spcAft>
                <a:spcPts val="600"/>
              </a:spcAft>
              <a:buFont typeface="Bookman Old Style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</a:rPr>
              <a:t>First time, just do it</a:t>
            </a:r>
          </a:p>
          <a:p>
            <a:pPr marL="731838" lvl="1" indent="-457200">
              <a:spcAft>
                <a:spcPts val="600"/>
              </a:spcAft>
              <a:buFont typeface="Bookman Old Style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</a:rPr>
              <a:t>Second time, wince at duplication</a:t>
            </a:r>
          </a:p>
          <a:p>
            <a:pPr marL="731838" lvl="1" indent="-457200">
              <a:buFont typeface="Bookman Old Style" charset="0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</a:rPr>
              <a:t>Third time refactor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When you add functionality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When you need to fix a bug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As you do a code review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refactor?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410" y="1895380"/>
            <a:ext cx="3044159" cy="2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3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669763" y="2753212"/>
            <a:ext cx="2886408" cy="536451"/>
          </a:xfrm>
          <a:prstGeom prst="wedgeRoundRectCallout">
            <a:avLst>
              <a:gd name="adj1" fmla="val -60335"/>
              <a:gd name="adj2" fmla="val -530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But closely related</a:t>
            </a:r>
            <a:r>
              <a:rPr lang="mr-IN" sz="2400" dirty="0">
                <a:solidFill>
                  <a:schemeClr val="tx1"/>
                </a:solidFill>
              </a:rPr>
              <a:t>…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661880" y="2768978"/>
            <a:ext cx="2886408" cy="536451"/>
          </a:xfrm>
          <a:prstGeom prst="wedgeRoundRectCallout">
            <a:avLst>
              <a:gd name="adj1" fmla="val -60335"/>
              <a:gd name="adj2" fmla="val -53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But closely related</a:t>
            </a:r>
            <a:r>
              <a:rPr lang="mr-IN" sz="2400" dirty="0">
                <a:solidFill>
                  <a:schemeClr val="bg1"/>
                </a:solidFill>
              </a:rPr>
              <a:t>…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16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7766"/>
            <a:ext cx="89169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You’ve changed your code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Refactoring improvements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Adding new features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to do with earlier versions of files?  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Replace them with new versions?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Rename file.py to ofile.py to reallyOldFile.py?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How many changes can you track in your head?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to track changes?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5961" y="4801862"/>
            <a:ext cx="3523748" cy="14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7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10713" y="11477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Tracking a file without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175000" y="13589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foo.py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22500" y="22733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ofoo.py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95700" y="31750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ofoo.py.old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22500" y="40894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ofoo.py.27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52900" y="50038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foo.py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572000" y="2273300"/>
            <a:ext cx="1968500" cy="4318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ofoo2.py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2"/>
            <a:endCxn id="7" idx="0"/>
          </p:cNvCxnSpPr>
          <p:nvPr/>
        </p:nvCxnSpPr>
        <p:spPr>
          <a:xfrm flipH="1">
            <a:off x="3206750" y="1790700"/>
            <a:ext cx="952500" cy="482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8" idx="0"/>
          </p:cNvCxnSpPr>
          <p:nvPr/>
        </p:nvCxnSpPr>
        <p:spPr>
          <a:xfrm flipH="1">
            <a:off x="4679950" y="2705100"/>
            <a:ext cx="876300" cy="469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9" idx="0"/>
          </p:cNvCxnSpPr>
          <p:nvPr/>
        </p:nvCxnSpPr>
        <p:spPr>
          <a:xfrm flipH="1">
            <a:off x="3206750" y="3606800"/>
            <a:ext cx="1473200" cy="482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2"/>
          </p:cNvCxnSpPr>
          <p:nvPr/>
        </p:nvCxnSpPr>
        <p:spPr>
          <a:xfrm>
            <a:off x="4159250" y="1790700"/>
            <a:ext cx="1498600" cy="50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0" idx="0"/>
          </p:cNvCxnSpPr>
          <p:nvPr/>
        </p:nvCxnSpPr>
        <p:spPr>
          <a:xfrm>
            <a:off x="3206750" y="4521200"/>
            <a:ext cx="1930400" cy="482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Callout 30"/>
          <p:cNvSpPr/>
          <p:nvPr/>
        </p:nvSpPr>
        <p:spPr>
          <a:xfrm>
            <a:off x="5397499" y="920406"/>
            <a:ext cx="1657787" cy="1060794"/>
          </a:xfrm>
          <a:prstGeom prst="wedgeEllipseCallout">
            <a:avLst>
              <a:gd name="adj1" fmla="val -71268"/>
              <a:gd name="adj2" fmla="val 5702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changed?</a:t>
            </a:r>
          </a:p>
        </p:txBody>
      </p:sp>
      <p:sp>
        <p:nvSpPr>
          <p:cNvPr id="33" name="Oval Callout 32"/>
          <p:cNvSpPr/>
          <p:nvPr/>
        </p:nvSpPr>
        <p:spPr>
          <a:xfrm>
            <a:off x="6045200" y="2931377"/>
            <a:ext cx="1708150" cy="1054100"/>
          </a:xfrm>
          <a:prstGeom prst="wedgeEllipseCallout">
            <a:avLst>
              <a:gd name="adj1" fmla="val -69529"/>
              <a:gd name="adj2" fmla="val -7363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Where’s the old version?</a:t>
            </a:r>
          </a:p>
        </p:txBody>
      </p:sp>
      <p:sp>
        <p:nvSpPr>
          <p:cNvPr id="34" name="Oval Callout 33"/>
          <p:cNvSpPr/>
          <p:nvPr/>
        </p:nvSpPr>
        <p:spPr>
          <a:xfrm>
            <a:off x="481275" y="2573383"/>
            <a:ext cx="2185725" cy="1249317"/>
          </a:xfrm>
          <a:prstGeom prst="wedgeEllipseCallout">
            <a:avLst>
              <a:gd name="adj1" fmla="val 55688"/>
              <a:gd name="adj2" fmla="val 73459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That change didn’t work</a:t>
            </a:r>
            <a:r>
              <a:rPr lang="is-IS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57245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You’ve started working on a project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By yourself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At school with 2 other students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At a small start up company with 5 developers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At a large company with 5000 developers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How are you going to manage changes (new code and updates)?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What changed in this file?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Who made the change?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Why was the change made?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Where’s the version that used to work?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5681" y="3751497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3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6216" y="4928000"/>
            <a:ext cx="1365259" cy="11642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058593" y="911412"/>
            <a:ext cx="1061834" cy="1984622"/>
            <a:chOff x="1113885" y="926546"/>
            <a:chExt cx="1061834" cy="19846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cxnSp>
        <p:nvCxnSpPr>
          <p:cNvPr id="57" name="Curved Connector 56"/>
          <p:cNvCxnSpPr/>
          <p:nvPr/>
        </p:nvCxnSpPr>
        <p:spPr>
          <a:xfrm rot="16200000" flipH="1">
            <a:off x="4514108" y="3111621"/>
            <a:ext cx="431172" cy="1"/>
          </a:xfrm>
          <a:prstGeom prst="curvedConnector3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4728846" y="4571546"/>
            <a:ext cx="13904" cy="356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33791" y="2680106"/>
            <a:ext cx="2331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One developer tracking changes to local files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965918" y="2680105"/>
            <a:ext cx="2331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to manage the changes and configurations?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524" y="3327208"/>
            <a:ext cx="1244338" cy="12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problem are we trying to solve?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13885" y="991901"/>
            <a:ext cx="1061834" cy="1984622"/>
            <a:chOff x="1113885" y="926546"/>
            <a:chExt cx="1061834" cy="19846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6685" y="3327207"/>
            <a:ext cx="1846017" cy="138595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754088" y="991901"/>
            <a:ext cx="1061834" cy="1984622"/>
            <a:chOff x="1113885" y="926546"/>
            <a:chExt cx="1061834" cy="198462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4176524" y="991901"/>
            <a:ext cx="1061834" cy="1984622"/>
            <a:chOff x="1113885" y="926546"/>
            <a:chExt cx="1061834" cy="1984622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5588550" y="991901"/>
            <a:ext cx="1061834" cy="1984622"/>
            <a:chOff x="1113885" y="926546"/>
            <a:chExt cx="1061834" cy="198462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6948525" y="991901"/>
            <a:ext cx="1061834" cy="1984622"/>
            <a:chOff x="1113885" y="926546"/>
            <a:chExt cx="1061834" cy="1984622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885" y="926546"/>
              <a:ext cx="1061834" cy="1116626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743" y="2175821"/>
              <a:ext cx="847873" cy="735347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593" y="4868221"/>
            <a:ext cx="1422400" cy="1473200"/>
          </a:xfrm>
          <a:prstGeom prst="rect">
            <a:avLst/>
          </a:prstGeom>
        </p:spPr>
      </p:pic>
      <p:cxnSp>
        <p:nvCxnSpPr>
          <p:cNvPr id="49" name="Curved Connector 48"/>
          <p:cNvCxnSpPr>
            <a:stCxn id="10" idx="2"/>
            <a:endCxn id="16" idx="1"/>
          </p:cNvCxnSpPr>
          <p:nvPr/>
        </p:nvCxnSpPr>
        <p:spPr>
          <a:xfrm rot="16200000" flipH="1">
            <a:off x="2205350" y="2418852"/>
            <a:ext cx="1043664" cy="2159005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46" idx="2"/>
            <a:endCxn id="16" idx="3"/>
          </p:cNvCxnSpPr>
          <p:nvPr/>
        </p:nvCxnSpPr>
        <p:spPr>
          <a:xfrm rot="5400000">
            <a:off x="6045679" y="2583546"/>
            <a:ext cx="1043664" cy="1829618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43" idx="2"/>
            <a:endCxn id="16" idx="3"/>
          </p:cNvCxnSpPr>
          <p:nvPr/>
        </p:nvCxnSpPr>
        <p:spPr>
          <a:xfrm rot="5400000">
            <a:off x="5365692" y="3263534"/>
            <a:ext cx="1043664" cy="469643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37" idx="2"/>
            <a:endCxn id="16" idx="1"/>
          </p:cNvCxnSpPr>
          <p:nvPr/>
        </p:nvCxnSpPr>
        <p:spPr>
          <a:xfrm rot="16200000" flipH="1">
            <a:off x="3025452" y="3238954"/>
            <a:ext cx="1043664" cy="518802"/>
          </a:xfrm>
          <a:prstGeom prst="curvedConnector2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40" idx="2"/>
            <a:endCxn id="16" idx="0"/>
          </p:cNvCxnSpPr>
          <p:nvPr/>
        </p:nvCxnSpPr>
        <p:spPr>
          <a:xfrm rot="16200000" flipH="1">
            <a:off x="4544664" y="3142177"/>
            <a:ext cx="350684" cy="19375"/>
          </a:xfrm>
          <a:prstGeom prst="curvedConnector3">
            <a:avLst/>
          </a:prstGeom>
          <a:ln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6" idx="2"/>
          </p:cNvCxnSpPr>
          <p:nvPr/>
        </p:nvCxnSpPr>
        <p:spPr>
          <a:xfrm flipH="1">
            <a:off x="4715790" y="4713166"/>
            <a:ext cx="13904" cy="3568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27239" y="4218907"/>
            <a:ext cx="3076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developers contributing and changing shared files for a common product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76699" y="4218907"/>
            <a:ext cx="2331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manage the changes and configurations?</a:t>
            </a:r>
          </a:p>
        </p:txBody>
      </p:sp>
    </p:spTree>
    <p:extLst>
      <p:ext uri="{BB962C8B-B14F-4D97-AF65-F5344CB8AC3E}">
        <p14:creationId xmlns:p14="http://schemas.microsoft.com/office/powerpoint/2010/main" val="1090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5565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configuration management?</a:t>
            </a:r>
          </a:p>
        </p:txBody>
      </p:sp>
      <p:sp>
        <p:nvSpPr>
          <p:cNvPr id="194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3D3D8-BAF9-4D80-80C5-250B8188429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560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686800" cy="4937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SWEBOK (Software Engineering Body of Knowledge) 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www.swebok.org</a:t>
            </a:r>
            <a:r>
              <a:rPr lang="en-US"/>
              <a:t> defines CM:</a:t>
            </a:r>
          </a:p>
          <a:p>
            <a:pPr marL="0" indent="0">
              <a:buNone/>
            </a:pPr>
            <a:r>
              <a:rPr lang="en-US" dirty="0"/>
              <a:t>“Configuration management (CM)… is the discipline of </a:t>
            </a:r>
          </a:p>
          <a:p>
            <a:pPr lvl="1"/>
            <a:r>
              <a:rPr lang="en-US" dirty="0"/>
              <a:t>identifying the configuration of a system at distinct points in time for the purpose of systematically </a:t>
            </a:r>
            <a:r>
              <a:rPr lang="en-US" dirty="0">
                <a:solidFill>
                  <a:srgbClr val="FF0000"/>
                </a:solidFill>
              </a:rPr>
              <a:t>controlling changes </a:t>
            </a:r>
            <a:r>
              <a:rPr lang="en-US" dirty="0"/>
              <a:t>to the configuration, </a:t>
            </a:r>
          </a:p>
          <a:p>
            <a:pPr lvl="1"/>
            <a:r>
              <a:rPr lang="en-US" dirty="0"/>
              <a:t>maintaining the </a:t>
            </a:r>
            <a:r>
              <a:rPr lang="en-US" dirty="0">
                <a:solidFill>
                  <a:srgbClr val="FF0000"/>
                </a:solidFill>
              </a:rPr>
              <a:t>integrity and traceability </a:t>
            </a:r>
            <a:r>
              <a:rPr lang="en-US" dirty="0"/>
              <a:t>of the configuration throughout the system life cycle.</a:t>
            </a:r>
          </a:p>
          <a:p>
            <a:pPr marL="0" indent="0">
              <a:buNone/>
            </a:pPr>
            <a:r>
              <a:rPr lang="en-US" dirty="0"/>
              <a:t>The tools and processes that control and manage the artifacts and configurations of the system”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47323"/>
      </p:ext>
    </p:extLst>
  </p:cSld>
  <p:clrMapOvr>
    <a:masterClrMapping/>
  </p:clrMapOvr>
  <p:transition advTm="42073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300" y="1943100"/>
            <a:ext cx="3162300" cy="2108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Many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05" y="1447800"/>
            <a:ext cx="1900584" cy="794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2249" y="1193800"/>
            <a:ext cx="1168400" cy="116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399" y="3808123"/>
            <a:ext cx="2324101" cy="1144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0047" y="3670300"/>
            <a:ext cx="1333500" cy="12301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47" y="2554642"/>
            <a:ext cx="25781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2849" y="2670040"/>
            <a:ext cx="1727200" cy="825500"/>
          </a:xfrm>
          <a:prstGeom prst="rect">
            <a:avLst/>
          </a:prstGeom>
        </p:spPr>
      </p:pic>
      <p:sp>
        <p:nvSpPr>
          <p:cNvPr id="2" name="5-Point Star 1"/>
          <p:cNvSpPr/>
          <p:nvPr/>
        </p:nvSpPr>
        <p:spPr>
          <a:xfrm>
            <a:off x="3043024" y="1332932"/>
            <a:ext cx="377234" cy="364671"/>
          </a:xfrm>
          <a:prstGeom prst="star5">
            <a:avLst/>
          </a:prstGeom>
          <a:solidFill>
            <a:srgbClr val="FFDF2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5-Point Star 13"/>
          <p:cNvSpPr/>
          <p:nvPr/>
        </p:nvSpPr>
        <p:spPr>
          <a:xfrm>
            <a:off x="5490266" y="1755691"/>
            <a:ext cx="377234" cy="364671"/>
          </a:xfrm>
          <a:prstGeom prst="star5">
            <a:avLst/>
          </a:prstGeom>
          <a:solidFill>
            <a:srgbClr val="FFDF2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747" y="5414010"/>
            <a:ext cx="406400" cy="419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58537" y="5421086"/>
            <a:ext cx="493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default for Open Source projects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2B89AD-5F57-354C-97E2-41EE2CB206E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5012" y="4363883"/>
            <a:ext cx="2479387" cy="9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84986" y="1262323"/>
            <a:ext cx="63605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Easy access to current and previous versions of files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Compare file versions: what changed?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Revert to earlier versions of a file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Facilitate collaboration across team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Support many developers working on the same files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branches to explore new features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Automatically merge multiple changes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Files can be backed up in multiple places</a:t>
            </a: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Benefits of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C7517F-2AF3-EF48-BEDB-917679EC7A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733" y="2301036"/>
            <a:ext cx="1656367" cy="165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1404" y="2044049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400" i="1" dirty="0">
                <a:latin typeface="Gill Sans MT" charset="0"/>
                <a:ea typeface="ＭＳ Ｐゴシック" charset="0"/>
                <a:cs typeface="ＭＳ Ｐゴシック" charset="0"/>
              </a:rPr>
              <a:t>Refactoring: Improving the Design of Existing Code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by Martin Fowler</a:t>
            </a:r>
          </a:p>
          <a:p>
            <a:r>
              <a:rPr lang="en-US" sz="2400" b="1" u="sng" dirty="0">
                <a:latin typeface="Gill Sans MT" charset="0"/>
                <a:ea typeface="ＭＳ Ｐゴシック" charset="0"/>
                <a:cs typeface="ＭＳ Ｐゴシック" charset="0"/>
              </a:rPr>
              <a:t>Pro Git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: Chacon and Straub</a:t>
            </a:r>
          </a:p>
          <a:p>
            <a:pPr lvl="1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https://progit2.s3.amazonaws.com/en/2016-03-22-f3531/progit-en.1084.pdf</a:t>
            </a: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Getting started with GitHub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4"/>
              </a:rPr>
              <a:t>https://guides.github.com/activities/hello-world/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5"/>
              </a:rPr>
              <a:t>https://guides.github.com/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6"/>
              </a:rPr>
              <a:t>https://www.git-tower.com/learn/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255" y="796934"/>
            <a:ext cx="1433974" cy="18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23394" y="1239373"/>
            <a:ext cx="8424020" cy="174182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 maintains a stream of snapshots of the system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Tracks changes by many contributors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Allows you to recreate the system at any earlier version</a:t>
            </a: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9900" y="5785535"/>
            <a:ext cx="820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https://progit2.s3.amazonaws.com/en/2016-03-22-f3531/progit-en.1084.pdf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03" y="2669914"/>
            <a:ext cx="7277100" cy="280670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1498228" y="3382512"/>
            <a:ext cx="1504948" cy="311259"/>
          </a:xfrm>
          <a:prstGeom prst="wedgeRoundRectCallout">
            <a:avLst>
              <a:gd name="adj1" fmla="val 30325"/>
              <a:gd name="adj2" fmla="val 719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Gill Sans MT" charset="0"/>
                <a:cs typeface="Gill Sans MT" charset="0"/>
              </a:rPr>
              <a:t>File A changed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770345" y="3385750"/>
            <a:ext cx="1690415" cy="329995"/>
          </a:xfrm>
          <a:prstGeom prst="wedgeRoundRectCallout">
            <a:avLst>
              <a:gd name="adj1" fmla="val -31031"/>
              <a:gd name="adj2" fmla="val 805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Gill Sans MT" charset="0"/>
                <a:cs typeface="Gill Sans MT" charset="0"/>
              </a:rPr>
              <a:t>File A1 unchanged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2FE0C7-EC4F-E948-BD61-E19294B306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271" y="736847"/>
            <a:ext cx="1513301" cy="11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2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4348" y="1143381"/>
            <a:ext cx="862174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Repository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Files are stored in 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repository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Developers add features or fix bugs in 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Local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repository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Local copy of the repository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Files are merged and shared in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Remote,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shared repository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Shared server, e.g. github.com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Branch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branch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isolates changes in a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specific context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new features, do bug fixes,  experiment, …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e.g. Master branch may represent the current product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Dev branch may represent change for a group of features</a:t>
            </a:r>
          </a:p>
          <a:p>
            <a:pPr lvl="1">
              <a:spcAft>
                <a:spcPts val="600"/>
              </a:spcAft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25290-C3C6-D74F-B164-D0E37EE4D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7836" y="613140"/>
            <a:ext cx="1794078" cy="134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65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4348" y="1444887"/>
            <a:ext cx="8444221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Commits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 unit of work, i.e. a collection of related changes, written to the repository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New feature, bug fix, …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May involve one or more files, but should represent a logical unit of functionality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Changes should committed frequently to a branch, but only when the feature is complete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25290-C3C6-D74F-B164-D0E37EE4D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929" y="546498"/>
            <a:ext cx="1737308" cy="13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0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188799"/>
            <a:ext cx="8444221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Fetch/Push/Pull/Merge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Developers typically make changes to the local repository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We need to sync the multiple local repositories back into a branch in the the common, remote repository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Fetch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retrieves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latest structure from the remote repository, including all commits and latest changes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Push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pushes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local changes up to the remote repository and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merges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changes from all contributors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Pull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pulls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down changes from the remote repository and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merges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changes into the local repository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Merge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combines changes within or across branches</a:t>
            </a:r>
          </a:p>
          <a:p>
            <a:pPr lvl="1">
              <a:spcAft>
                <a:spcPts val="600"/>
              </a:spcAft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25290-C3C6-D74F-B164-D0E37EE4D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525" y="274638"/>
            <a:ext cx="1737308" cy="13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3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2152" y="1125290"/>
            <a:ext cx="8444221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25290-C3C6-D74F-B164-D0E37EE4D4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525" y="274638"/>
            <a:ext cx="1737308" cy="130298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1FA3085-2682-624F-9E14-0883BAF59A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3274239"/>
              </p:ext>
            </p:extLst>
          </p:nvPr>
        </p:nvGraphicFramePr>
        <p:xfrm>
          <a:off x="1018179" y="157536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0751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49405" y="1896371"/>
            <a:ext cx="8444221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800" b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 algn="ctr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* Push and Pull merge changes across files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Simplified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98024F-A5C9-DF41-90B9-9CF3F655B1FB}"/>
              </a:ext>
            </a:extLst>
          </p:cNvPr>
          <p:cNvSpPr/>
          <p:nvPr/>
        </p:nvSpPr>
        <p:spPr>
          <a:xfrm>
            <a:off x="265440" y="3392679"/>
            <a:ext cx="1267406" cy="9059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Clone Existing Repository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167B0EF-CEA7-3F4C-AE4B-C80B245318B1}"/>
              </a:ext>
            </a:extLst>
          </p:cNvPr>
          <p:cNvSpPr/>
          <p:nvPr/>
        </p:nvSpPr>
        <p:spPr>
          <a:xfrm>
            <a:off x="265440" y="4473506"/>
            <a:ext cx="1267406" cy="9059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Create new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Repository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8429A63-C76B-0241-8093-95447C64015A}"/>
              </a:ext>
            </a:extLst>
          </p:cNvPr>
          <p:cNvCxnSpPr>
            <a:cxnSpLocks/>
            <a:stCxn id="12" idx="3"/>
            <a:endCxn id="62" idx="1"/>
          </p:cNvCxnSpPr>
          <p:nvPr/>
        </p:nvCxnSpPr>
        <p:spPr>
          <a:xfrm flipV="1">
            <a:off x="1532846" y="4457583"/>
            <a:ext cx="380317" cy="4688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92A23B-CF8B-F949-8EA3-844AE8E461BF}"/>
              </a:ext>
            </a:extLst>
          </p:cNvPr>
          <p:cNvCxnSpPr/>
          <p:nvPr/>
        </p:nvCxnSpPr>
        <p:spPr>
          <a:xfrm>
            <a:off x="5157060" y="4601835"/>
            <a:ext cx="431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5B459F-8224-674C-B624-8E6C638AB728}"/>
              </a:ext>
            </a:extLst>
          </p:cNvPr>
          <p:cNvCxnSpPr/>
          <p:nvPr/>
        </p:nvCxnSpPr>
        <p:spPr>
          <a:xfrm>
            <a:off x="6882291" y="4604335"/>
            <a:ext cx="4313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6394D3-A115-CC45-866A-28C1BA3DE8EC}"/>
              </a:ext>
            </a:extLst>
          </p:cNvPr>
          <p:cNvSpPr/>
          <p:nvPr/>
        </p:nvSpPr>
        <p:spPr>
          <a:xfrm>
            <a:off x="130196" y="2672865"/>
            <a:ext cx="8763429" cy="307871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1F61645-B3DD-3A49-8587-B7DA5A71FE24}"/>
              </a:ext>
            </a:extLst>
          </p:cNvPr>
          <p:cNvGrpSpPr/>
          <p:nvPr/>
        </p:nvGrpSpPr>
        <p:grpSpPr>
          <a:xfrm>
            <a:off x="2577860" y="1373015"/>
            <a:ext cx="3969902" cy="955377"/>
            <a:chOff x="2686565" y="970194"/>
            <a:chExt cx="3969902" cy="955377"/>
          </a:xfrm>
        </p:grpSpPr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8624C20B-A59F-2A4C-9510-E3D003B3C83C}"/>
                </a:ext>
              </a:extLst>
            </p:cNvPr>
            <p:cNvSpPr/>
            <p:nvPr/>
          </p:nvSpPr>
          <p:spPr>
            <a:xfrm>
              <a:off x="2686565" y="970194"/>
              <a:ext cx="3969902" cy="955377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Can 14">
              <a:extLst>
                <a:ext uri="{FF2B5EF4-FFF2-40B4-BE49-F238E27FC236}">
                  <a16:creationId xmlns:a16="http://schemas.microsoft.com/office/drawing/2014/main" id="{054234D0-6587-4C49-A2F3-DA99E0A1FA80}"/>
                </a:ext>
              </a:extLst>
            </p:cNvPr>
            <p:cNvSpPr/>
            <p:nvPr/>
          </p:nvSpPr>
          <p:spPr>
            <a:xfrm>
              <a:off x="4012775" y="1134552"/>
              <a:ext cx="1317480" cy="611802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Remote Repository</a:t>
              </a:r>
            </a:p>
          </p:txBody>
        </p:sp>
      </p:grp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6EBF4C8-59A3-AF41-B1BD-A9D6B068995F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rot="5400000" flipH="1" flipV="1">
            <a:off x="1626904" y="1115514"/>
            <a:ext cx="1549405" cy="3004927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A7C0F0-C1EB-C444-8E2F-CD5D2B43016B}"/>
              </a:ext>
            </a:extLst>
          </p:cNvPr>
          <p:cNvSpPr txBox="1"/>
          <p:nvPr/>
        </p:nvSpPr>
        <p:spPr>
          <a:xfrm>
            <a:off x="960412" y="2841570"/>
            <a:ext cx="2578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Developer Environment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75B0520-DFBC-D34A-ACDD-76B76545E474}"/>
              </a:ext>
            </a:extLst>
          </p:cNvPr>
          <p:cNvSpPr/>
          <p:nvPr/>
        </p:nvSpPr>
        <p:spPr>
          <a:xfrm>
            <a:off x="1913163" y="3830307"/>
            <a:ext cx="1193325" cy="12545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Create new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Branch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49C7B2C7-E4F8-5648-B4C5-0C4CEF0395AC}"/>
              </a:ext>
            </a:extLst>
          </p:cNvPr>
          <p:cNvSpPr/>
          <p:nvPr/>
        </p:nvSpPr>
        <p:spPr>
          <a:xfrm>
            <a:off x="3238779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Pull*</a:t>
            </a:r>
            <a:r>
              <a:rPr lang="en-US" sz="1600" b="1" dirty="0">
                <a:solidFill>
                  <a:schemeClr val="bg1"/>
                </a:solidFill>
              </a:rPr>
              <a:t> changes </a:t>
            </a:r>
            <a:r>
              <a:rPr lang="en-US" sz="1600" b="1" i="1" dirty="0">
                <a:solidFill>
                  <a:schemeClr val="bg1"/>
                </a:solidFill>
              </a:rPr>
              <a:t>from</a:t>
            </a:r>
            <a:r>
              <a:rPr lang="en-US" sz="1600" b="1" dirty="0">
                <a:solidFill>
                  <a:schemeClr val="bg1"/>
                </a:solidFill>
              </a:rPr>
              <a:t> remote repository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D10971C8-3654-AE43-9A87-9236D1A2186F}"/>
              </a:ext>
            </a:extLst>
          </p:cNvPr>
          <p:cNvSpPr/>
          <p:nvPr/>
        </p:nvSpPr>
        <p:spPr>
          <a:xfrm>
            <a:off x="4629832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New features / bug fixes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1A202313-9877-AB43-8454-11492BED693E}"/>
              </a:ext>
            </a:extLst>
          </p:cNvPr>
          <p:cNvSpPr/>
          <p:nvPr/>
        </p:nvSpPr>
        <p:spPr>
          <a:xfrm>
            <a:off x="6054568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Commit change to local repository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9865FBEA-8E2C-9040-B6BE-864E2D5AF47F}"/>
              </a:ext>
            </a:extLst>
          </p:cNvPr>
          <p:cNvSpPr/>
          <p:nvPr/>
        </p:nvSpPr>
        <p:spPr>
          <a:xfrm>
            <a:off x="7445621" y="3826369"/>
            <a:ext cx="1257012" cy="125849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Push*</a:t>
            </a:r>
            <a:r>
              <a:rPr lang="en-US" sz="1600" b="1" dirty="0">
                <a:solidFill>
                  <a:schemeClr val="bg1"/>
                </a:solidFill>
              </a:rPr>
              <a:t> changes </a:t>
            </a:r>
            <a:r>
              <a:rPr lang="en-US" sz="1600" b="1" i="1" dirty="0">
                <a:solidFill>
                  <a:schemeClr val="bg1"/>
                </a:solidFill>
              </a:rPr>
              <a:t>to</a:t>
            </a:r>
            <a:r>
              <a:rPr lang="en-US" sz="1600" b="1" dirty="0">
                <a:solidFill>
                  <a:schemeClr val="bg1"/>
                </a:solidFill>
              </a:rPr>
              <a:t> remote repository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854195E3-9473-C041-A642-CF073AEB20E9}"/>
              </a:ext>
            </a:extLst>
          </p:cNvPr>
          <p:cNvCxnSpPr>
            <a:cxnSpLocks/>
            <a:stCxn id="11" idx="3"/>
            <a:endCxn id="62" idx="1"/>
          </p:cNvCxnSpPr>
          <p:nvPr/>
        </p:nvCxnSpPr>
        <p:spPr>
          <a:xfrm>
            <a:off x="1532846" y="3845637"/>
            <a:ext cx="380317" cy="61194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1645FA0-C389-154F-8ABF-93A513CA8F16}"/>
              </a:ext>
            </a:extLst>
          </p:cNvPr>
          <p:cNvCxnSpPr>
            <a:stCxn id="62" idx="3"/>
            <a:endCxn id="74" idx="1"/>
          </p:cNvCxnSpPr>
          <p:nvPr/>
        </p:nvCxnSpPr>
        <p:spPr>
          <a:xfrm flipV="1">
            <a:off x="3106488" y="4455614"/>
            <a:ext cx="132291" cy="1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370B836-6A88-694D-BE3B-FACE1B1D2C1E}"/>
              </a:ext>
            </a:extLst>
          </p:cNvPr>
          <p:cNvCxnSpPr>
            <a:stCxn id="74" idx="3"/>
            <a:endCxn id="77" idx="1"/>
          </p:cNvCxnSpPr>
          <p:nvPr/>
        </p:nvCxnSpPr>
        <p:spPr>
          <a:xfrm>
            <a:off x="4495791" y="4455614"/>
            <a:ext cx="1340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221482A-4440-294B-AE4B-04FE6BBF3445}"/>
              </a:ext>
            </a:extLst>
          </p:cNvPr>
          <p:cNvCxnSpPr>
            <a:stCxn id="77" idx="3"/>
            <a:endCxn id="79" idx="1"/>
          </p:cNvCxnSpPr>
          <p:nvPr/>
        </p:nvCxnSpPr>
        <p:spPr>
          <a:xfrm>
            <a:off x="5886844" y="4455614"/>
            <a:ext cx="167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88B0FD0-5C20-4645-A689-22139AA38B07}"/>
              </a:ext>
            </a:extLst>
          </p:cNvPr>
          <p:cNvCxnSpPr>
            <a:stCxn id="79" idx="3"/>
            <a:endCxn id="80" idx="1"/>
          </p:cNvCxnSpPr>
          <p:nvPr/>
        </p:nvCxnSpPr>
        <p:spPr>
          <a:xfrm>
            <a:off x="7311580" y="4455614"/>
            <a:ext cx="1340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D430629B-86DE-534B-80CC-E0EA5A56B0A7}"/>
              </a:ext>
            </a:extLst>
          </p:cNvPr>
          <p:cNvCxnSpPr>
            <a:stCxn id="79" idx="0"/>
            <a:endCxn id="62" idx="0"/>
          </p:cNvCxnSpPr>
          <p:nvPr/>
        </p:nvCxnSpPr>
        <p:spPr>
          <a:xfrm rot="16200000" flipH="1" flipV="1">
            <a:off x="4594481" y="1741714"/>
            <a:ext cx="3938" cy="4173248"/>
          </a:xfrm>
          <a:prstGeom prst="bentConnector3">
            <a:avLst>
              <a:gd name="adj1" fmla="val -5804977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28E4D20C-43BE-054F-8C21-257B01BE1316}"/>
              </a:ext>
            </a:extLst>
          </p:cNvPr>
          <p:cNvCxnSpPr>
            <a:stCxn id="15" idx="3"/>
            <a:endCxn id="74" idx="0"/>
          </p:cNvCxnSpPr>
          <p:nvPr/>
        </p:nvCxnSpPr>
        <p:spPr>
          <a:xfrm rot="5400000">
            <a:off x="3376451" y="2640010"/>
            <a:ext cx="1677194" cy="69552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375BBEAE-4264-B847-9B07-5FC14AD40BBB}"/>
              </a:ext>
            </a:extLst>
          </p:cNvPr>
          <p:cNvCxnSpPr>
            <a:cxnSpLocks/>
            <a:stCxn id="80" idx="0"/>
            <a:endCxn id="15" idx="4"/>
          </p:cNvCxnSpPr>
          <p:nvPr/>
        </p:nvCxnSpPr>
        <p:spPr>
          <a:xfrm rot="16200000" flipV="1">
            <a:off x="5656292" y="1408533"/>
            <a:ext cx="1983095" cy="28525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EB4BC5F7-8755-B547-A67A-A8EAACF45B62}"/>
              </a:ext>
            </a:extLst>
          </p:cNvPr>
          <p:cNvCxnSpPr>
            <a:stCxn id="79" idx="2"/>
            <a:endCxn id="74" idx="2"/>
          </p:cNvCxnSpPr>
          <p:nvPr/>
        </p:nvCxnSpPr>
        <p:spPr>
          <a:xfrm rot="5400000">
            <a:off x="5275180" y="3676965"/>
            <a:ext cx="12700" cy="281578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42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49963" y="1253498"/>
            <a:ext cx="4872599" cy="124526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Command Line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Git commands are available from the command line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3 ways to  interface with 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86047B2-BBA9-0D45-BE31-ACBC8F0D282D}"/>
              </a:ext>
            </a:extLst>
          </p:cNvPr>
          <p:cNvSpPr txBox="1">
            <a:spLocks/>
          </p:cNvSpPr>
          <p:nvPr/>
        </p:nvSpPr>
        <p:spPr>
          <a:xfrm>
            <a:off x="3532363" y="4526525"/>
            <a:ext cx="5256529" cy="200332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GitHub Desktop Client, etc.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Several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desktop clients are available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Simplifies common Git commands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A3852EF-6374-BC48-90CD-B2EF71B07F10}"/>
              </a:ext>
            </a:extLst>
          </p:cNvPr>
          <p:cNvSpPr txBox="1">
            <a:spLocks/>
          </p:cNvSpPr>
          <p:nvPr/>
        </p:nvSpPr>
        <p:spPr>
          <a:xfrm>
            <a:off x="3649963" y="2939172"/>
            <a:ext cx="4872600" cy="140267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http://github.com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Manage your project from the GitHub website </a:t>
            </a:r>
            <a:endParaRPr lang="en-US" sz="2400" dirty="0">
              <a:latin typeface="Gill Sans MT" charset="0"/>
              <a:ea typeface="ＭＳ Ｐゴシック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967066-5AF5-8A47-87BC-86CA5B92EE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66" y="1253499"/>
            <a:ext cx="2936755" cy="1245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E3075B-0372-414E-8BEE-B1EF18E6A6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66" y="2760955"/>
            <a:ext cx="3033557" cy="19562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D0A62-A309-EF48-8D3D-122C725074D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66" y="4838330"/>
            <a:ext cx="1692320" cy="13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75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2332" y="1055008"/>
            <a:ext cx="8376237" cy="45119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Walk through a common scenario…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remote repository for a new project on github.com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Clone the remote repository to a local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‘dev’ branch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file in the local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Commit changes locally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Push changes to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Change the file in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 the changes from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Merge ‘dev’ and ‘master’ branch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Let’s try 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8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187769"/>
            <a:ext cx="8444221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Create repository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a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new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repository for a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new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project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a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local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or remote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repository</a:t>
            </a:r>
          </a:p>
          <a:p>
            <a:pPr lvl="2">
              <a:spcAft>
                <a:spcPts val="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http://github.com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 – most repositories are public to all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Shared server (private or cloud)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Remote repository provides back up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Clone an existing repository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Local copy of the structure of the remote repository</a:t>
            </a:r>
          </a:p>
          <a:p>
            <a:pPr lvl="2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 changes from the remote repository to local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Push local changes to the remote repository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Ideal for team projects</a:t>
            </a:r>
          </a:p>
          <a:p>
            <a:pPr lvl="1">
              <a:spcAft>
                <a:spcPts val="600"/>
              </a:spcAft>
            </a:pP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68918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Creating a Repository:  </a:t>
            </a:r>
            <a:r>
              <a:rPr lang="en-US" sz="3200" dirty="0">
                <a:latin typeface="Gill Sans MT"/>
                <a:cs typeface="Gill Sans MT"/>
              </a:rPr>
              <a:t>new or clone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74E3F6-5276-D142-9634-7C146214115E}"/>
              </a:ext>
            </a:extLst>
          </p:cNvPr>
          <p:cNvSpPr/>
          <p:nvPr/>
        </p:nvSpPr>
        <p:spPr>
          <a:xfrm>
            <a:off x="6734776" y="1695635"/>
            <a:ext cx="2158850" cy="781235"/>
          </a:xfrm>
          <a:prstGeom prst="wedgeRoundRectCallout">
            <a:avLst>
              <a:gd name="adj1" fmla="val -76740"/>
              <a:gd name="adj2" fmla="val 254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Unusual, except for new projects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B5347D8-1755-8A41-9CB6-40EAE1C63F7E}"/>
              </a:ext>
            </a:extLst>
          </p:cNvPr>
          <p:cNvSpPr/>
          <p:nvPr/>
        </p:nvSpPr>
        <p:spPr>
          <a:xfrm>
            <a:off x="6043797" y="3391270"/>
            <a:ext cx="2052638" cy="995779"/>
          </a:xfrm>
          <a:prstGeom prst="wedgeRoundRectCallout">
            <a:avLst>
              <a:gd name="adj1" fmla="val -78037"/>
              <a:gd name="adj2" fmla="val 423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More common when joining an existing project</a:t>
            </a:r>
          </a:p>
        </p:txBody>
      </p:sp>
    </p:spTree>
    <p:extLst>
      <p:ext uri="{BB962C8B-B14F-4D97-AF65-F5344CB8AC3E}">
        <p14:creationId xmlns:p14="http://schemas.microsoft.com/office/powerpoint/2010/main" val="3317625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GitHub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3DBD1D-904B-3445-A621-24C3B1400B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38168" y="3043421"/>
            <a:ext cx="2640516" cy="1370307"/>
          </a:xfrm>
        </p:spPr>
        <p:txBody>
          <a:bodyPr/>
          <a:lstStyle/>
          <a:p>
            <a:r>
              <a:rPr lang="en-US" sz="2400" dirty="0">
                <a:latin typeface="Gill Sans MT" panose="020B0502020104020203" pitchFamily="34" charset="77"/>
              </a:rPr>
              <a:t>Create a free GitHub login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Create a new repository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4400CF-072C-6844-B2DE-961A6AD337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98" y="1651247"/>
            <a:ext cx="5958753" cy="40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3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0797" y="1271897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 don’t always get software right the first time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Bad smells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Technical debt 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Refactoring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Why manage file versions?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What is Configuration Management?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Tools for Configuration Management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GitHub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946" y="2224454"/>
            <a:ext cx="24892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34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GitHub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3DBD1D-904B-3445-A621-24C3B1400B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1718" y="1598073"/>
            <a:ext cx="3916851" cy="386493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panose="020B0502020104020203" pitchFamily="34" charset="77"/>
              </a:rPr>
              <a:t>Public Repositories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latin typeface="Gill Sans MT" panose="020B0502020104020203" pitchFamily="34" charset="77"/>
              </a:rPr>
              <a:t>Visible to everyone</a:t>
            </a:r>
          </a:p>
          <a:p>
            <a:pPr lvl="1"/>
            <a:r>
              <a:rPr lang="en-US" sz="2200" dirty="0">
                <a:latin typeface="Gill Sans MT" panose="020B0502020104020203" pitchFamily="34" charset="77"/>
              </a:rPr>
              <a:t>Great for open source projects</a:t>
            </a:r>
          </a:p>
          <a:p>
            <a:pPr lvl="1"/>
            <a:r>
              <a:rPr lang="en-US" sz="2200" dirty="0">
                <a:latin typeface="Gill Sans MT" panose="020B0502020104020203" pitchFamily="34" charset="77"/>
              </a:rPr>
              <a:t>Free of charge</a:t>
            </a:r>
          </a:p>
          <a:p>
            <a:r>
              <a:rPr lang="en-US" sz="2400" dirty="0">
                <a:latin typeface="Gill Sans MT" panose="020B0502020104020203" pitchFamily="34" charset="77"/>
              </a:rPr>
              <a:t>Private repositories are visible only by invitation</a:t>
            </a:r>
          </a:p>
          <a:p>
            <a:pPr lvl="1"/>
            <a:r>
              <a:rPr lang="en-US" sz="2200" dirty="0">
                <a:latin typeface="Gill Sans MT" panose="020B0502020104020203" pitchFamily="34" charset="77"/>
              </a:rPr>
              <a:t>Requires paid account</a:t>
            </a:r>
          </a:p>
          <a:p>
            <a:r>
              <a:rPr lang="en-US" sz="2000" dirty="0">
                <a:latin typeface="Courier" pitchFamily="2" charset="0"/>
              </a:rPr>
              <a:t>.gitignore </a:t>
            </a:r>
            <a:r>
              <a:rPr lang="en-US" sz="2400" dirty="0">
                <a:latin typeface="Gill Sans MT" panose="020B0502020104020203" pitchFamily="34" charset="77"/>
              </a:rPr>
              <a:t>tells Git to ignore generated files, e.g. </a:t>
            </a:r>
            <a:r>
              <a:rPr lang="en-US" sz="2000" dirty="0">
                <a:latin typeface="Courier" pitchFamily="2" charset="0"/>
              </a:rPr>
              <a:t>.DS_Store</a:t>
            </a:r>
            <a:endParaRPr lang="en-US" sz="2400" dirty="0"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A8764-2253-CA4C-81F2-CBD2900E94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20" y="1598073"/>
            <a:ext cx="4788397" cy="39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53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FBCFD-9779-B64A-BB50-40565F1B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24" y="1341366"/>
            <a:ext cx="8397045" cy="42242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Repository (github.com)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8F8D5DF-145D-7340-B61E-5DD5032F6B33}"/>
              </a:ext>
            </a:extLst>
          </p:cNvPr>
          <p:cNvSpPr/>
          <p:nvPr/>
        </p:nvSpPr>
        <p:spPr>
          <a:xfrm>
            <a:off x="2889264" y="5376682"/>
            <a:ext cx="3241563" cy="781235"/>
          </a:xfrm>
          <a:prstGeom prst="wedgeRoundRectCallout">
            <a:avLst>
              <a:gd name="adj1" fmla="val -45789"/>
              <a:gd name="adj2" fmla="val 194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You can also create new repositories in GitHub Desktop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1BB6D53-3ADC-F942-8406-928515C74385}"/>
              </a:ext>
            </a:extLst>
          </p:cNvPr>
          <p:cNvSpPr/>
          <p:nvPr/>
        </p:nvSpPr>
        <p:spPr>
          <a:xfrm>
            <a:off x="3885726" y="2872154"/>
            <a:ext cx="2913659" cy="486870"/>
          </a:xfrm>
          <a:prstGeom prst="wedgeRoundRectCallout">
            <a:avLst>
              <a:gd name="adj1" fmla="val -47801"/>
              <a:gd name="adj2" fmla="val 1350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A new, empty repository</a:t>
            </a:r>
          </a:p>
        </p:txBody>
      </p:sp>
    </p:spTree>
    <p:extLst>
      <p:ext uri="{BB962C8B-B14F-4D97-AF65-F5344CB8AC3E}">
        <p14:creationId xmlns:p14="http://schemas.microsoft.com/office/powerpoint/2010/main" val="68201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2784B4-A3EA-2248-A634-05581A1F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375783"/>
            <a:ext cx="4705887" cy="37927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sz="3600" dirty="0">
                <a:latin typeface="Gill Sans MT"/>
                <a:cs typeface="Gill Sans MT"/>
              </a:rPr>
              <a:t>Create local clone of the remote </a:t>
            </a:r>
            <a:br>
              <a:rPr lang="en-US" sz="2800" dirty="0">
                <a:latin typeface="Gill Sans MT"/>
                <a:cs typeface="Gill Sans MT"/>
              </a:rPr>
            </a:br>
            <a:r>
              <a:rPr lang="en-US" sz="2800" dirty="0">
                <a:latin typeface="Gill Sans MT"/>
                <a:cs typeface="Gill Sans MT"/>
              </a:rPr>
              <a:t>(GitHub Desktop)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E418E95-F1F2-F542-859C-BCA20744638C}"/>
              </a:ext>
            </a:extLst>
          </p:cNvPr>
          <p:cNvSpPr/>
          <p:nvPr/>
        </p:nvSpPr>
        <p:spPr>
          <a:xfrm>
            <a:off x="4774715" y="1574074"/>
            <a:ext cx="3801114" cy="856024"/>
          </a:xfrm>
          <a:prstGeom prst="wedgeRoundRectCallout">
            <a:avLst>
              <a:gd name="adj1" fmla="val -115863"/>
              <a:gd name="adj2" fmla="val -111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Use </a:t>
            </a:r>
            <a:r>
              <a:rPr lang="en-US" b="1" i="1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GitHub Desktop app </a:t>
            </a:r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clone</a:t>
            </a:r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 the new repository to your laptop 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FAB4890-C3CB-D541-89C5-157714CCE6D6}"/>
              </a:ext>
            </a:extLst>
          </p:cNvPr>
          <p:cNvSpPr/>
          <p:nvPr/>
        </p:nvSpPr>
        <p:spPr>
          <a:xfrm>
            <a:off x="4651482" y="2829433"/>
            <a:ext cx="3089846" cy="885415"/>
          </a:xfrm>
          <a:prstGeom prst="wedgeRoundRectCallout">
            <a:avLst>
              <a:gd name="adj1" fmla="val -111490"/>
              <a:gd name="adj2" fmla="val 104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 ‘factorial’ repository hosted on github.com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FF05786-F184-444F-90A5-796015174758}"/>
              </a:ext>
            </a:extLst>
          </p:cNvPr>
          <p:cNvSpPr/>
          <p:nvPr/>
        </p:nvSpPr>
        <p:spPr>
          <a:xfrm>
            <a:off x="423126" y="4908163"/>
            <a:ext cx="3190086" cy="910693"/>
          </a:xfrm>
          <a:prstGeom prst="wedgeRoundRectCallout">
            <a:avLst>
              <a:gd name="adj1" fmla="val 36961"/>
              <a:gd name="adj2" fmla="val -921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Choose the </a:t>
            </a:r>
            <a:r>
              <a:rPr lang="en-US" b="1" i="1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working directory </a:t>
            </a:r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to store the local repository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29DCA7-B09B-6641-8A69-6CC3FEB40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482" y="4388135"/>
            <a:ext cx="4127007" cy="1898423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9EA9ECC-99F5-B149-9DA9-CA869C8BA80B}"/>
              </a:ext>
            </a:extLst>
          </p:cNvPr>
          <p:cNvSpPr/>
          <p:nvPr/>
        </p:nvSpPr>
        <p:spPr>
          <a:xfrm>
            <a:off x="5888598" y="3892850"/>
            <a:ext cx="3190086" cy="910693"/>
          </a:xfrm>
          <a:prstGeom prst="wedgeRoundRectCallout">
            <a:avLst>
              <a:gd name="adj1" fmla="val 9410"/>
              <a:gd name="adj2" fmla="val 1320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 local repository resides in the .git directory on your laptop</a:t>
            </a:r>
          </a:p>
        </p:txBody>
      </p:sp>
    </p:spTree>
    <p:extLst>
      <p:ext uri="{BB962C8B-B14F-4D97-AF65-F5344CB8AC3E}">
        <p14:creationId xmlns:p14="http://schemas.microsoft.com/office/powerpoint/2010/main" val="136227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8312" y="3111501"/>
            <a:ext cx="8985687" cy="297180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Branches allow you to make and test changes to the repository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Master branch is the “official” production version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The Master branch is the version deployed to customer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Feature branches allow experimenting with changes</a:t>
            </a:r>
          </a:p>
          <a:p>
            <a:pPr lvl="1"/>
            <a:r>
              <a:rPr lang="en-US" sz="2200" dirty="0">
                <a:latin typeface="Gill Sans MT"/>
                <a:ea typeface="ＭＳ Ｐゴシック" charset="0"/>
                <a:cs typeface="Gill Sans MT"/>
              </a:rPr>
              <a:t>Feature branches are safe sandboxes where you develop and test code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Source: https://guides.github.com/activities/hello-world/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GitHub Branches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927099"/>
            <a:ext cx="8102600" cy="209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502F49-5DAF-1B45-B422-3E13D21E1F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303" y="2983472"/>
            <a:ext cx="4287914" cy="30571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9099" y="1262045"/>
            <a:ext cx="8556225" cy="2154255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Branches allow for independent development paths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branch, e.g. </a:t>
            </a: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dev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where we’ll add new features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413" y="4143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Branches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196326" y="3471603"/>
            <a:ext cx="2161891" cy="311259"/>
          </a:xfrm>
          <a:prstGeom prst="wedgeRoundRectCallout">
            <a:avLst>
              <a:gd name="adj1" fmla="val -67912"/>
              <a:gd name="adj2" fmla="val -1703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Choose ‘New Branch…”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A7DB8EF-6836-434A-B598-2F0567DE2F62}"/>
              </a:ext>
            </a:extLst>
          </p:cNvPr>
          <p:cNvSpPr/>
          <p:nvPr/>
        </p:nvSpPr>
        <p:spPr>
          <a:xfrm>
            <a:off x="6014216" y="4241851"/>
            <a:ext cx="2161891" cy="606631"/>
          </a:xfrm>
          <a:prstGeom prst="wedgeRoundRectCallout">
            <a:avLst>
              <a:gd name="adj1" fmla="val -35376"/>
              <a:gd name="adj2" fmla="val -254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You can also create new branches on github.com</a:t>
            </a:r>
          </a:p>
        </p:txBody>
      </p:sp>
    </p:spTree>
    <p:extLst>
      <p:ext uri="{BB962C8B-B14F-4D97-AF65-F5344CB8AC3E}">
        <p14:creationId xmlns:p14="http://schemas.microsoft.com/office/powerpoint/2010/main" val="554440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9099" y="1262045"/>
            <a:ext cx="8393207" cy="2154255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Files are in one of three states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Modified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 – </a:t>
            </a:r>
            <a:r>
              <a:rPr lang="en-US" sz="2000" i="1" dirty="0">
                <a:latin typeface="Gill Sans MT" charset="0"/>
                <a:ea typeface="ＭＳ Ｐゴシック" charset="0"/>
                <a:cs typeface="ＭＳ Ｐゴシック" charset="0"/>
              </a:rPr>
              <a:t>changed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latin typeface="Gill Sans MT" charset="0"/>
                <a:ea typeface="ＭＳ Ｐゴシック" charset="0"/>
                <a:cs typeface="ＭＳ Ｐゴシック" charset="0"/>
              </a:rPr>
              <a:t>locally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, but </a:t>
            </a:r>
            <a:r>
              <a:rPr lang="en-US" sz="2000" b="1" i="1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 committed to the git repository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Staged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 – marked as ready to be committed to the git repository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Committed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 – safely stored in the repository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2413" y="4143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Git’s three states for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9900" y="5785535"/>
            <a:ext cx="820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https://progit2.s3.amazonaws.com/en/2016-03-22-f3531/progit-en.1084.pdf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09" y="3315188"/>
            <a:ext cx="4457492" cy="245061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828181" y="4027659"/>
            <a:ext cx="1246840" cy="311259"/>
          </a:xfrm>
          <a:prstGeom prst="wedgeRoundRectCallout">
            <a:avLst>
              <a:gd name="adj1" fmla="val -58195"/>
              <a:gd name="adj2" fmla="val 1209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Committed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292040" y="4027658"/>
            <a:ext cx="1246840" cy="311259"/>
          </a:xfrm>
          <a:prstGeom prst="wedgeRoundRectCallout">
            <a:avLst>
              <a:gd name="adj1" fmla="val 61158"/>
              <a:gd name="adj2" fmla="val 863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Modified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331075" y="4435420"/>
            <a:ext cx="1246840" cy="311259"/>
          </a:xfrm>
          <a:prstGeom prst="wedgeRoundRectCallout">
            <a:avLst>
              <a:gd name="adj1" fmla="val -56038"/>
              <a:gd name="adj2" fmla="val 1007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Staged</a:t>
            </a:r>
          </a:p>
        </p:txBody>
      </p:sp>
    </p:spTree>
    <p:extLst>
      <p:ext uri="{BB962C8B-B14F-4D97-AF65-F5344CB8AC3E}">
        <p14:creationId xmlns:p14="http://schemas.microsoft.com/office/powerpoint/2010/main" val="1286523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5F3C89-3E99-724B-A5D5-82F6FED15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54614"/>
            <a:ext cx="7838983" cy="483391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Add a file to Working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740675" y="4764163"/>
            <a:ext cx="3967893" cy="1106326"/>
          </a:xfrm>
          <a:prstGeom prst="wedgeRoundRectCallout">
            <a:avLst>
              <a:gd name="adj1" fmla="val -47737"/>
              <a:gd name="adj2" fmla="val -134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Added a file to the Working Directory, Git detects the change, GitHub Desktop displays the changes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189CCA7-E787-4F43-942B-0F7D887C83B0}"/>
              </a:ext>
            </a:extLst>
          </p:cNvPr>
          <p:cNvSpPr/>
          <p:nvPr/>
        </p:nvSpPr>
        <p:spPr>
          <a:xfrm>
            <a:off x="4142273" y="1635138"/>
            <a:ext cx="2845507" cy="481060"/>
          </a:xfrm>
          <a:prstGeom prst="wedgeRoundRectCallout">
            <a:avLst>
              <a:gd name="adj1" fmla="val -104424"/>
              <a:gd name="adj2" fmla="val -779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Working in the ‘dev’ branch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C14FB77-FE06-B642-B732-7CE3676DBA07}"/>
              </a:ext>
            </a:extLst>
          </p:cNvPr>
          <p:cNvSpPr/>
          <p:nvPr/>
        </p:nvSpPr>
        <p:spPr>
          <a:xfrm>
            <a:off x="5646611" y="889417"/>
            <a:ext cx="3258564" cy="681355"/>
          </a:xfrm>
          <a:prstGeom prst="wedgeRoundRectCallout">
            <a:avLst>
              <a:gd name="adj1" fmla="val -69194"/>
              <a:gd name="adj2" fmla="val 397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Ready to publish new branch to remote repository after commit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3A667E2-5BE2-4747-837E-EE80DA95D317}"/>
              </a:ext>
            </a:extLst>
          </p:cNvPr>
          <p:cNvSpPr/>
          <p:nvPr/>
        </p:nvSpPr>
        <p:spPr>
          <a:xfrm>
            <a:off x="5873262" y="2528329"/>
            <a:ext cx="3031913" cy="623244"/>
          </a:xfrm>
          <a:prstGeom prst="wedgeRoundRectCallout">
            <a:avLst>
              <a:gd name="adj1" fmla="val -64178"/>
              <a:gd name="adj2" fmla="val 936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VS Code, but you can use any tool to create/changes files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7EF9EC17-D87E-2A4F-B7A6-1EC9B5C45B89}"/>
              </a:ext>
            </a:extLst>
          </p:cNvPr>
          <p:cNvSpPr/>
          <p:nvPr/>
        </p:nvSpPr>
        <p:spPr>
          <a:xfrm>
            <a:off x="336113" y="3079328"/>
            <a:ext cx="3031913" cy="623244"/>
          </a:xfrm>
          <a:prstGeom prst="wedgeRoundRectCallout">
            <a:avLst>
              <a:gd name="adj1" fmla="val 15087"/>
              <a:gd name="adj2" fmla="val 1444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VS Code plugins support git</a:t>
            </a:r>
          </a:p>
        </p:txBody>
      </p:sp>
    </p:spTree>
    <p:extLst>
      <p:ext uri="{BB962C8B-B14F-4D97-AF65-F5344CB8AC3E}">
        <p14:creationId xmlns:p14="http://schemas.microsoft.com/office/powerpoint/2010/main" val="1618265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Added a file to local working directory</a:t>
            </a:r>
            <a:br>
              <a:rPr lang="en-US" dirty="0">
                <a:latin typeface="Gill Sans MT"/>
                <a:cs typeface="Gill Sans MT"/>
              </a:rPr>
            </a:br>
            <a:r>
              <a:rPr lang="en-US" dirty="0">
                <a:latin typeface="Gill Sans MT"/>
                <a:cs typeface="Gill Sans MT"/>
              </a:rPr>
              <a:t>but remote isn’t aware yet…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6180A-7D68-FA4F-A282-157570649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4" y="1498671"/>
            <a:ext cx="8490705" cy="378455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2120363" y="5205509"/>
            <a:ext cx="4040740" cy="664980"/>
          </a:xfrm>
          <a:prstGeom prst="wedgeRoundRectCallout">
            <a:avLst>
              <a:gd name="adj1" fmla="val -68722"/>
              <a:gd name="adj2" fmla="val -1182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 remote repository isn’t aware yet of the new file in the local repository 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AC324CB-08EA-DF48-B92B-63EA64606CC2}"/>
              </a:ext>
            </a:extLst>
          </p:cNvPr>
          <p:cNvSpPr/>
          <p:nvPr/>
        </p:nvSpPr>
        <p:spPr>
          <a:xfrm>
            <a:off x="2168490" y="1805354"/>
            <a:ext cx="3388248" cy="1350047"/>
          </a:xfrm>
          <a:prstGeom prst="wedgeRoundRectCallout">
            <a:avLst>
              <a:gd name="adj1" fmla="val -78626"/>
              <a:gd name="adj2" fmla="val 966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We created the new branch locally and published the new branch to the remote repository</a:t>
            </a:r>
          </a:p>
        </p:txBody>
      </p:sp>
    </p:spTree>
    <p:extLst>
      <p:ext uri="{BB962C8B-B14F-4D97-AF65-F5344CB8AC3E}">
        <p14:creationId xmlns:p14="http://schemas.microsoft.com/office/powerpoint/2010/main" val="1781924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829FDD-C02B-2F4E-B6AC-1F908D238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6" y="1253679"/>
            <a:ext cx="7359588" cy="452433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>
                <a:latin typeface="Courier" pitchFamily="2" charset="0"/>
                <a:cs typeface="Gill Sans MT"/>
              </a:rPr>
              <a:t>git status, git add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387545" y="1379803"/>
            <a:ext cx="2302401" cy="843280"/>
          </a:xfrm>
          <a:prstGeom prst="wedgeRoundRectCallout">
            <a:avLst>
              <a:gd name="adj1" fmla="val -85979"/>
              <a:gd name="adj2" fmla="val 449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ourier" pitchFamily="2" charset="0"/>
                <a:ea typeface="Gill Sans MT" charset="0"/>
                <a:cs typeface="Gill Sans MT" charset="0"/>
              </a:rPr>
              <a:t>git status </a:t>
            </a:r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detects a new file in the Working Directory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102033" y="3444020"/>
            <a:ext cx="3048674" cy="833149"/>
          </a:xfrm>
          <a:prstGeom prst="wedgeRoundRectCallout">
            <a:avLst>
              <a:gd name="adj1" fmla="val -75442"/>
              <a:gd name="adj2" fmla="val -351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Add the new file to the Staging Area, ready to commit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152462" y="4770777"/>
            <a:ext cx="2470166" cy="671297"/>
          </a:xfrm>
          <a:prstGeom prst="wedgeRoundRectCallout">
            <a:avLst>
              <a:gd name="adj1" fmla="val -67597"/>
              <a:gd name="adj2" fmla="val -277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rPr>
              <a:t>The new file has not been committed yet</a:t>
            </a:r>
          </a:p>
        </p:txBody>
      </p:sp>
    </p:spTree>
    <p:extLst>
      <p:ext uri="{BB962C8B-B14F-4D97-AF65-F5344CB8AC3E}">
        <p14:creationId xmlns:p14="http://schemas.microsoft.com/office/powerpoint/2010/main" val="1795809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66B4C7-3C29-514E-9E24-701B4848E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9" y="1135045"/>
            <a:ext cx="6986726" cy="49483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Continue changing the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333401" y="1249778"/>
            <a:ext cx="2947769" cy="843280"/>
          </a:xfrm>
          <a:prstGeom prst="wedgeRoundRectCallout">
            <a:avLst>
              <a:gd name="adj1" fmla="val -85979"/>
              <a:gd name="adj2" fmla="val 449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Added automated tests 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All tests pass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Feature is ready to commit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39B0E0C-E050-E94F-A6C0-E05592E59E4B}"/>
              </a:ext>
            </a:extLst>
          </p:cNvPr>
          <p:cNvSpPr/>
          <p:nvPr/>
        </p:nvSpPr>
        <p:spPr>
          <a:xfrm>
            <a:off x="5636721" y="2387599"/>
            <a:ext cx="2947769" cy="577543"/>
          </a:xfrm>
          <a:prstGeom prst="wedgeRoundRectCallout">
            <a:avLst>
              <a:gd name="adj1" fmla="val -59175"/>
              <a:gd name="adj2" fmla="val 817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Git tracks all changes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53C10DC-7295-DD43-9688-E827FCF4888C}"/>
              </a:ext>
            </a:extLst>
          </p:cNvPr>
          <p:cNvSpPr/>
          <p:nvPr/>
        </p:nvSpPr>
        <p:spPr>
          <a:xfrm>
            <a:off x="6951785" y="4595446"/>
            <a:ext cx="2085226" cy="597081"/>
          </a:xfrm>
          <a:prstGeom prst="wedgeRoundRectCallout">
            <a:avLst>
              <a:gd name="adj1" fmla="val -67608"/>
              <a:gd name="adj2" fmla="val -399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VS Code, but you may use any tool</a:t>
            </a:r>
          </a:p>
        </p:txBody>
      </p:sp>
    </p:spTree>
    <p:extLst>
      <p:ext uri="{BB962C8B-B14F-4D97-AF65-F5344CB8AC3E}">
        <p14:creationId xmlns:p14="http://schemas.microsoft.com/office/powerpoint/2010/main" val="71833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57245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 don’t always (rarely) get software right the first time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Writing the code helps to identify improvements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Respond to changes in requirements, architecture and design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Some Agile Methods (XP) emphasize providing the simplest solution that meets all requirements, but may require later changes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How to optimize code readability and maintainability without losing functionality and reliability?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Software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173" y="4113509"/>
            <a:ext cx="3505373" cy="200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13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1478" y="1226346"/>
            <a:ext cx="8235762" cy="201699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unit of work, i.e. a collection of related changes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May involve one or more files, but should represent a logical unit of functionality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Should always include a meaningful comment that is helpful to anyone reading the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Changes should committed frequently to a branch, but not until the feature is complete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Doing a commit may trigger continuous integration and automated testing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9DFD-00E2-B646-90D3-3AAFE7CF52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704" y="5153797"/>
            <a:ext cx="2594129" cy="8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01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A9D6B1-0542-4042-819B-984C719AA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107998"/>
            <a:ext cx="6278163" cy="508861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Committing the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042300" y="1954192"/>
            <a:ext cx="2947769" cy="658921"/>
          </a:xfrm>
          <a:prstGeom prst="wedgeRoundRectCallout">
            <a:avLst>
              <a:gd name="adj1" fmla="val -85979"/>
              <a:gd name="adj2" fmla="val 449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Changes to the file to be committed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339B0E0C-E050-E94F-A6C0-E05592E59E4B}"/>
              </a:ext>
            </a:extLst>
          </p:cNvPr>
          <p:cNvSpPr/>
          <p:nvPr/>
        </p:nvSpPr>
        <p:spPr>
          <a:xfrm>
            <a:off x="2387277" y="5042679"/>
            <a:ext cx="3125539" cy="923115"/>
          </a:xfrm>
          <a:prstGeom prst="wedgeRoundRectCallout">
            <a:avLst>
              <a:gd name="adj1" fmla="val -67128"/>
              <a:gd name="adj2" fmla="val -230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More details about the feature/change being committed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D7BFEE1-E507-ED43-8D04-D71153659F83}"/>
              </a:ext>
            </a:extLst>
          </p:cNvPr>
          <p:cNvSpPr/>
          <p:nvPr/>
        </p:nvSpPr>
        <p:spPr>
          <a:xfrm>
            <a:off x="702024" y="2885386"/>
            <a:ext cx="2947769" cy="658921"/>
          </a:xfrm>
          <a:prstGeom prst="wedgeRoundRectCallout">
            <a:avLst>
              <a:gd name="adj1" fmla="val -56766"/>
              <a:gd name="adj2" fmla="val -1100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Select one or more files to commit with the feature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1254BAB-CBA8-AB48-85E8-CABEF23DA2E1}"/>
              </a:ext>
            </a:extLst>
          </p:cNvPr>
          <p:cNvSpPr/>
          <p:nvPr/>
        </p:nvSpPr>
        <p:spPr>
          <a:xfrm>
            <a:off x="2175909" y="4091181"/>
            <a:ext cx="3240153" cy="577543"/>
          </a:xfrm>
          <a:prstGeom prst="wedgeRoundRectCallout">
            <a:avLst>
              <a:gd name="adj1" fmla="val -59175"/>
              <a:gd name="adj2" fmla="val 817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Brief description of the commit</a:t>
            </a:r>
          </a:p>
        </p:txBody>
      </p:sp>
    </p:spTree>
    <p:extLst>
      <p:ext uri="{BB962C8B-B14F-4D97-AF65-F5344CB8AC3E}">
        <p14:creationId xmlns:p14="http://schemas.microsoft.com/office/powerpoint/2010/main" val="2489528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2D4E9-40F5-8C43-BC34-FD7CE6D20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88762"/>
            <a:ext cx="8513685" cy="440673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Local commit doesn’t change remote until push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2847654" y="3891261"/>
            <a:ext cx="3100385" cy="1302175"/>
          </a:xfrm>
          <a:prstGeom prst="wedgeRoundRectCallout">
            <a:avLst>
              <a:gd name="adj1" fmla="val -85120"/>
              <a:gd name="adj2" fmla="val 33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The commit for factorial() to the local repository is not reflected in the remote repository yet…</a:t>
            </a:r>
          </a:p>
        </p:txBody>
      </p:sp>
    </p:spTree>
    <p:extLst>
      <p:ext uri="{BB962C8B-B14F-4D97-AF65-F5344CB8AC3E}">
        <p14:creationId xmlns:p14="http://schemas.microsoft.com/office/powerpoint/2010/main" val="411289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AA209D-7AB8-AA4C-B0C7-4FC2434EE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0" y="1490647"/>
            <a:ext cx="6997700" cy="2527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Gill Sans MT"/>
              </a:rPr>
              <a:t>git status </a:t>
            </a:r>
            <a:r>
              <a:rPr lang="en-US" dirty="0">
                <a:latin typeface="Gill Sans MT" panose="020B0502020104020203" pitchFamily="34" charset="77"/>
                <a:cs typeface="Gill Sans MT"/>
              </a:rPr>
              <a:t>after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824197" y="3189925"/>
            <a:ext cx="3863513" cy="1524118"/>
          </a:xfrm>
          <a:prstGeom prst="wedgeRoundRectCallout">
            <a:avLst>
              <a:gd name="adj1" fmla="val -65076"/>
              <a:gd name="adj2" fmla="val -634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The local dev branch is ahead of the remote repository by one commit.   We need to choose when to update the remote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741434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426508-BAEF-524D-AC2C-E0A1F302E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47223"/>
            <a:ext cx="7173157" cy="51482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Push the local changes to the remote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865822" y="3314425"/>
            <a:ext cx="2947769" cy="1584350"/>
          </a:xfrm>
          <a:prstGeom prst="wedgeRoundRectCallout">
            <a:avLst>
              <a:gd name="adj1" fmla="val 67928"/>
              <a:gd name="adj2" fmla="val -1454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“Push origin” pushes the commits from the local repository to the remote repository and merges the changes 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DE76F20-D44C-FE4C-ACB6-45B7FCDDC137}"/>
              </a:ext>
            </a:extLst>
          </p:cNvPr>
          <p:cNvSpPr/>
          <p:nvPr/>
        </p:nvSpPr>
        <p:spPr>
          <a:xfrm>
            <a:off x="4692140" y="4671883"/>
            <a:ext cx="2708030" cy="1310048"/>
          </a:xfrm>
          <a:prstGeom prst="wedgeRoundRectCallout">
            <a:avLst>
              <a:gd name="adj1" fmla="val 43271"/>
              <a:gd name="adj2" fmla="val -373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Good idea to check changes on remote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before push</a:t>
            </a:r>
          </a:p>
        </p:txBody>
      </p:sp>
    </p:spTree>
    <p:extLst>
      <p:ext uri="{BB962C8B-B14F-4D97-AF65-F5344CB8AC3E}">
        <p14:creationId xmlns:p14="http://schemas.microsoft.com/office/powerpoint/2010/main" val="1421655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4148E8-731E-324A-A905-42640CCF0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185443"/>
            <a:ext cx="8150707" cy="474784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The changes are now on the remote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708083" y="3188677"/>
            <a:ext cx="2692718" cy="1315748"/>
          </a:xfrm>
          <a:prstGeom prst="wedgeRoundRectCallout">
            <a:avLst>
              <a:gd name="adj1" fmla="val -49789"/>
              <a:gd name="adj2" fmla="val 810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New factorial.py is now available to everyone from the remote repository on github.com</a:t>
            </a:r>
          </a:p>
        </p:txBody>
      </p:sp>
    </p:spTree>
    <p:extLst>
      <p:ext uri="{BB962C8B-B14F-4D97-AF65-F5344CB8AC3E}">
        <p14:creationId xmlns:p14="http://schemas.microsoft.com/office/powerpoint/2010/main" val="2758530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B5CA55-D9B0-6147-8B78-C771D54D3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60" y="2259791"/>
            <a:ext cx="6897009" cy="39607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Remote change to factorial.py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1244442" y="4384431"/>
            <a:ext cx="2692718" cy="1315748"/>
          </a:xfrm>
          <a:prstGeom prst="wedgeRoundRectCallout">
            <a:avLst>
              <a:gd name="adj1" fmla="val 60793"/>
              <a:gd name="adj2" fmla="val -1274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Our factorial.py commit has a unique id and is available to all after push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74893E9-8F2F-1341-87D2-4E0206451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0" y="1186824"/>
            <a:ext cx="8393207" cy="107296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Files may be added or changed by other team members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 helps to manage changes from many contributors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32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GitHub repository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708083" y="3188677"/>
            <a:ext cx="2692718" cy="1315748"/>
          </a:xfrm>
          <a:prstGeom prst="wedgeRoundRectCallout">
            <a:avLst>
              <a:gd name="adj1" fmla="val -49789"/>
              <a:gd name="adj2" fmla="val 810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factorial.py is now available from the remote repository on github.com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B5B988-70AE-0746-A4C5-8E51904BB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1" y="2138029"/>
            <a:ext cx="8194432" cy="394493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C03DA52-4838-2948-8882-53F9BF2A20BB}"/>
              </a:ext>
            </a:extLst>
          </p:cNvPr>
          <p:cNvSpPr/>
          <p:nvPr/>
        </p:nvSpPr>
        <p:spPr>
          <a:xfrm>
            <a:off x="3096686" y="3962400"/>
            <a:ext cx="2413160" cy="905376"/>
          </a:xfrm>
          <a:prstGeom prst="wedgeRoundRectCallout">
            <a:avLst>
              <a:gd name="adj1" fmla="val -113586"/>
              <a:gd name="adj2" fmla="val 102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Click to see/edit a file from github.com 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92CA6AA-9056-7B42-923D-93BBB2E962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2" y="1186824"/>
            <a:ext cx="8393207" cy="107296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The repository page show all directories and files in the project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Create, read, update files in the project from github.com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10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Edit files from github.com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708083" y="3188677"/>
            <a:ext cx="2692718" cy="1315748"/>
          </a:xfrm>
          <a:prstGeom prst="wedgeRoundRectCallout">
            <a:avLst>
              <a:gd name="adj1" fmla="val -49789"/>
              <a:gd name="adj2" fmla="val 810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factorial.py is now available from the remote repository on github.com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C41F3-036D-A041-B72C-DE83AB2C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36" y="1864445"/>
            <a:ext cx="7227845" cy="4243277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82C1048-CB35-434E-887B-6850A79584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2" y="1186825"/>
            <a:ext cx="8393207" cy="6419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Edit files and commit changes directly from github.com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D607FDF-6264-5C42-9E9E-AB7D063012F0}"/>
              </a:ext>
            </a:extLst>
          </p:cNvPr>
          <p:cNvSpPr/>
          <p:nvPr/>
        </p:nvSpPr>
        <p:spPr>
          <a:xfrm>
            <a:off x="3945758" y="4185139"/>
            <a:ext cx="2413160" cy="905376"/>
          </a:xfrm>
          <a:prstGeom prst="wedgeRoundRectCallout">
            <a:avLst>
              <a:gd name="adj1" fmla="val -132533"/>
              <a:gd name="adj2" fmla="val 311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Need to fix the bug in factorial.py and add new test cases</a:t>
            </a:r>
          </a:p>
        </p:txBody>
      </p:sp>
    </p:spTree>
    <p:extLst>
      <p:ext uri="{BB962C8B-B14F-4D97-AF65-F5344CB8AC3E}">
        <p14:creationId xmlns:p14="http://schemas.microsoft.com/office/powerpoint/2010/main" val="3311435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Edit files from github.com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C3746-2F7A-6E44-ACE9-B2441ABD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" y="1178731"/>
            <a:ext cx="7151077" cy="2849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0BE905-B090-9041-91D2-EE688DA641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368" y="4028655"/>
            <a:ext cx="5380894" cy="1977639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3774830" y="4113027"/>
            <a:ext cx="3411416" cy="904447"/>
          </a:xfrm>
          <a:prstGeom prst="wedgeRoundRectCallout">
            <a:avLst>
              <a:gd name="adj1" fmla="val -90622"/>
              <a:gd name="adj2" fmla="val 899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After changing the file on github.com, commit the change</a:t>
            </a:r>
          </a:p>
        </p:txBody>
      </p:sp>
    </p:spTree>
    <p:extLst>
      <p:ext uri="{BB962C8B-B14F-4D97-AF65-F5344CB8AC3E}">
        <p14:creationId xmlns:p14="http://schemas.microsoft.com/office/powerpoint/2010/main" val="149383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341275"/>
            <a:ext cx="825078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Refactoring: changing the internal structure of software to make it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easier to understand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cheaper to modify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without changing its observable behavior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6619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/>
                <a:ea typeface="ＭＳ Ｐゴシック" charset="0"/>
                <a:cs typeface="Gill Sans MT"/>
              </a:rPr>
              <a:t>What </a:t>
            </a:r>
            <a:r>
              <a:rPr lang="en-US" dirty="0">
                <a:latin typeface="Gill Sans MT"/>
                <a:ea typeface="ＭＳ Ｐゴシック" charset="0"/>
                <a:cs typeface="Gill Sans MT"/>
              </a:rPr>
              <a:t>is refactoring?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3296734"/>
            <a:ext cx="4318000" cy="147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4220" y="4849844"/>
            <a:ext cx="5456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http://www.moniro.com/my_pictures/product-software-refactoring.png</a:t>
            </a:r>
          </a:p>
        </p:txBody>
      </p:sp>
    </p:spTree>
    <p:extLst>
      <p:ext uri="{BB962C8B-B14F-4D97-AF65-F5344CB8AC3E}">
        <p14:creationId xmlns:p14="http://schemas.microsoft.com/office/powerpoint/2010/main" val="1188976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Pull remote changes back to local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708083" y="3188677"/>
            <a:ext cx="2692718" cy="1315748"/>
          </a:xfrm>
          <a:prstGeom prst="wedgeRoundRectCallout">
            <a:avLst>
              <a:gd name="adj1" fmla="val -49789"/>
              <a:gd name="adj2" fmla="val 8100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factorial.py is now available from the remote repository on github.com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65A3DB-2CA1-5046-8AD8-43B71B939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4" y="2434428"/>
            <a:ext cx="6834555" cy="3747982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06A4CE8-9216-134B-BE91-E1C7459AD6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2" y="1019464"/>
            <a:ext cx="8393207" cy="6419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Someone updated factorial.py to fix problem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GitHub Desktop detected the change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 the changes from remote to update the local repository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AC4AC8C-ED2C-474D-AD81-A74B5EC3E8D0}"/>
              </a:ext>
            </a:extLst>
          </p:cNvPr>
          <p:cNvSpPr/>
          <p:nvPr/>
        </p:nvSpPr>
        <p:spPr>
          <a:xfrm>
            <a:off x="5994084" y="2441169"/>
            <a:ext cx="2714485" cy="904447"/>
          </a:xfrm>
          <a:prstGeom prst="wedgeRoundRectCallout">
            <a:avLst>
              <a:gd name="adj1" fmla="val -65142"/>
              <a:gd name="adj2" fmla="val 200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Need to pull to update the local repository which is behind by one commit</a:t>
            </a:r>
          </a:p>
        </p:txBody>
      </p:sp>
    </p:spTree>
    <p:extLst>
      <p:ext uri="{BB962C8B-B14F-4D97-AF65-F5344CB8AC3E}">
        <p14:creationId xmlns:p14="http://schemas.microsoft.com/office/powerpoint/2010/main" val="1879947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After pull, review the changes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CC800-5B48-E74A-874E-D2258E61AC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121" y="2485587"/>
            <a:ext cx="5207187" cy="3739462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1C9A422-AE8D-8F45-A313-F61E8423F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2" y="1186825"/>
            <a:ext cx="8393207" cy="6419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Pulling from the remote updates the local repository to include the latest commits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Compare old and new versions to understand what changed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917990" y="4358169"/>
            <a:ext cx="2692718" cy="1315748"/>
          </a:xfrm>
          <a:prstGeom prst="wedgeRoundRectCallout">
            <a:avLst>
              <a:gd name="adj1" fmla="val 67323"/>
              <a:gd name="adj2" fmla="val -579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Pink shows the old lines before the latest commit. New lines are in green.</a:t>
            </a:r>
          </a:p>
        </p:txBody>
      </p:sp>
    </p:spTree>
    <p:extLst>
      <p:ext uri="{BB962C8B-B14F-4D97-AF65-F5344CB8AC3E}">
        <p14:creationId xmlns:p14="http://schemas.microsoft.com/office/powerpoint/2010/main" val="1252283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8078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GitHub supports geographically dispersed teams working on open source projects 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Commits may be made by potentially “untrusted” sources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 pull request informs the project leader that changes are available for review and encourages discussion about the changes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Project leader pulls all relevant changes together and chooses which changes to merge into a current or new branch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Pull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763" y="4274967"/>
            <a:ext cx="3029018" cy="18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55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3271D3-430F-864A-B5BD-E81E28A15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49" y="2502796"/>
            <a:ext cx="7584831" cy="37130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New Pull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1C9A422-AE8D-8F45-A313-F61E8423F7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5362" y="1186825"/>
            <a:ext cx="8393207" cy="64197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Initiate a pull request to pull the changes from ‘dev’ into ‘master’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You should be sure to test  your system before merging the pull request into the Master Branch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118712" y="3647413"/>
            <a:ext cx="2238733" cy="725292"/>
          </a:xfrm>
          <a:prstGeom prst="wedgeRoundRectCallout">
            <a:avLst>
              <a:gd name="adj1" fmla="val -73299"/>
              <a:gd name="adj2" fmla="val 45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Initiate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18313535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341D80-A3FA-E74D-A963-EEFAEC3B4D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415" y="980516"/>
            <a:ext cx="5519326" cy="52619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New Pull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068281" y="2252370"/>
            <a:ext cx="2484919" cy="725292"/>
          </a:xfrm>
          <a:prstGeom prst="wedgeRoundRectCallout">
            <a:avLst>
              <a:gd name="adj1" fmla="val -73299"/>
              <a:gd name="adj2" fmla="val 45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Document the features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521D42-CDCC-6643-B271-056354BCBD94}"/>
              </a:ext>
            </a:extLst>
          </p:cNvPr>
          <p:cNvSpPr/>
          <p:nvPr/>
        </p:nvSpPr>
        <p:spPr>
          <a:xfrm>
            <a:off x="5017850" y="5312093"/>
            <a:ext cx="2238733" cy="725292"/>
          </a:xfrm>
          <a:prstGeom prst="wedgeRoundRectCallout">
            <a:avLst>
              <a:gd name="adj1" fmla="val -73299"/>
              <a:gd name="adj2" fmla="val 45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Review changes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1998125-C6A5-D640-8DC9-2353B3D40B40}"/>
              </a:ext>
            </a:extLst>
          </p:cNvPr>
          <p:cNvSpPr/>
          <p:nvPr/>
        </p:nvSpPr>
        <p:spPr>
          <a:xfrm>
            <a:off x="6014123" y="3419585"/>
            <a:ext cx="2484919" cy="725292"/>
          </a:xfrm>
          <a:prstGeom prst="wedgeRoundRectCallout">
            <a:avLst>
              <a:gd name="adj1" fmla="val -63864"/>
              <a:gd name="adj2" fmla="val 1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Click when ready</a:t>
            </a:r>
          </a:p>
        </p:txBody>
      </p:sp>
    </p:spTree>
    <p:extLst>
      <p:ext uri="{BB962C8B-B14F-4D97-AF65-F5344CB8AC3E}">
        <p14:creationId xmlns:p14="http://schemas.microsoft.com/office/powerpoint/2010/main" val="2467430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6C197-7646-8C48-9F13-FB4D15CEA5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124" y="1055928"/>
            <a:ext cx="5885472" cy="516902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New Pull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068281" y="2252370"/>
            <a:ext cx="2484919" cy="725292"/>
          </a:xfrm>
          <a:prstGeom prst="wedgeRoundRectCallout">
            <a:avLst>
              <a:gd name="adj1" fmla="val -73299"/>
              <a:gd name="adj2" fmla="val 45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Review the commits in the release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521D42-CDCC-6643-B271-056354BCBD94}"/>
              </a:ext>
            </a:extLst>
          </p:cNvPr>
          <p:cNvSpPr/>
          <p:nvPr/>
        </p:nvSpPr>
        <p:spPr>
          <a:xfrm>
            <a:off x="2948914" y="4689231"/>
            <a:ext cx="2238733" cy="725292"/>
          </a:xfrm>
          <a:prstGeom prst="wedgeRoundRectCallout">
            <a:avLst>
              <a:gd name="adj1" fmla="val -71728"/>
              <a:gd name="adj2" fmla="val -548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Merge changes from ‘dev’ into ‘master’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1998125-C6A5-D640-8DC9-2353B3D40B40}"/>
              </a:ext>
            </a:extLst>
          </p:cNvPr>
          <p:cNvSpPr/>
          <p:nvPr/>
        </p:nvSpPr>
        <p:spPr>
          <a:xfrm>
            <a:off x="6014123" y="3419585"/>
            <a:ext cx="2965754" cy="1269646"/>
          </a:xfrm>
          <a:prstGeom prst="wedgeRoundRectCallout">
            <a:avLst>
              <a:gd name="adj1" fmla="val -99044"/>
              <a:gd name="adj2" fmla="val -248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Continuous Integration causes automated tests to run on every commit – </a:t>
            </a:r>
            <a:r>
              <a:rPr lang="en-US" b="1" i="1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highly recommended!</a:t>
            </a:r>
          </a:p>
        </p:txBody>
      </p:sp>
    </p:spTree>
    <p:extLst>
      <p:ext uri="{BB962C8B-B14F-4D97-AF65-F5344CB8AC3E}">
        <p14:creationId xmlns:p14="http://schemas.microsoft.com/office/powerpoint/2010/main" val="3116818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New Pull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068281" y="2252370"/>
            <a:ext cx="2484919" cy="725292"/>
          </a:xfrm>
          <a:prstGeom prst="wedgeRoundRectCallout">
            <a:avLst>
              <a:gd name="adj1" fmla="val -73299"/>
              <a:gd name="adj2" fmla="val 453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Review the commits in the release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7521D42-CDCC-6643-B271-056354BCBD94}"/>
              </a:ext>
            </a:extLst>
          </p:cNvPr>
          <p:cNvSpPr/>
          <p:nvPr/>
        </p:nvSpPr>
        <p:spPr>
          <a:xfrm>
            <a:off x="2948914" y="4689231"/>
            <a:ext cx="2238733" cy="725292"/>
          </a:xfrm>
          <a:prstGeom prst="wedgeRoundRectCallout">
            <a:avLst>
              <a:gd name="adj1" fmla="val -71728"/>
              <a:gd name="adj2" fmla="val -548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Merge changes from ‘dev’ into ‘master’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FF816-FDC3-3848-9AA9-1F5D831BCF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27" y="911412"/>
            <a:ext cx="6669620" cy="5316708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1998125-C6A5-D640-8DC9-2353B3D40B40}"/>
              </a:ext>
            </a:extLst>
          </p:cNvPr>
          <p:cNvSpPr/>
          <p:nvPr/>
        </p:nvSpPr>
        <p:spPr>
          <a:xfrm>
            <a:off x="6014123" y="3419585"/>
            <a:ext cx="2965754" cy="1269646"/>
          </a:xfrm>
          <a:prstGeom prst="wedgeRoundRectCallout">
            <a:avLst>
              <a:gd name="adj1" fmla="val -70979"/>
              <a:gd name="adj2" fmla="val -91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  <a:ea typeface="Gill Sans MT" charset="0"/>
                <a:cs typeface="Gill Sans MT" charset="0"/>
              </a:rPr>
              <a:t>Pull request merged and closed.   You may choose to delete the obsolete ‘dev’ branch</a:t>
            </a:r>
            <a:endParaRPr lang="en-US" b="1" i="1" dirty="0">
              <a:solidFill>
                <a:schemeClr val="bg1"/>
              </a:solidFill>
              <a:latin typeface="Gill Sans MT" panose="020B0502020104020203" pitchFamily="34" charset="77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609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1483" y="1391077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 requests allow everyone on the team to review changes before the changes are merged into the Master Branch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You are asking the team to pull your changes into the Master Branch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GitHub provides a collaborative environment to allow teams to work together in the same room or geographically dispersed.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Pull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484" y="3812879"/>
            <a:ext cx="3029018" cy="18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64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2332" y="1150258"/>
            <a:ext cx="8376237" cy="45119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Walk through a common scenario…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remote repository for a new project on github.com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Clone the remote repository to a local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‘dev’ branch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file in the local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Commit changes locally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Push changes to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Change the file in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Pull the changes from the remote repository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Merge ‘dev’ and ‘master’ branch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spcAft>
                <a:spcPts val="0"/>
              </a:spcAft>
              <a:buFont typeface="+mj-lt"/>
              <a:buAutoNum type="arabicPeriod"/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08877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Review…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85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9713" y="2619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9282348"/>
              </p:ext>
            </p:extLst>
          </p:nvPr>
        </p:nvGraphicFramePr>
        <p:xfrm>
          <a:off x="583780" y="898712"/>
          <a:ext cx="7855682" cy="5202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27766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(noun): a change made to the internal structure of software to make it </a:t>
            </a: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easier to understand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and cheaper to modify </a:t>
            </a:r>
            <a:r>
              <a:rPr lang="en-US" sz="2800" b="1" i="1" u="sng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without changing its observable behavior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is </a:t>
            </a:r>
            <a:r>
              <a:rPr lang="en-US" sz="2800" b="1" i="1" u="sng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about performance optimization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user should not be able to tell that the code has been refactored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code refactoring makes the code easier to understand and maintain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Improve readability and reduce complexity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is critical for code that changes frequently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/>
                <a:ea typeface="ＭＳ Ｐゴシック" charset="0"/>
                <a:cs typeface="Gill Sans MT"/>
              </a:rPr>
              <a:t>What is refactoring?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91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git Cheat 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9900" y="5785535"/>
            <a:ext cx="8204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https://progit2.s3.amazonaws.com/en/2016-03-22-f3531/progit-en.1084.pdf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5" y="1105863"/>
            <a:ext cx="8346141" cy="509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728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GitHub offers other useful features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Issue tracking – Create and track project features and issues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Wiki – Describe and discuss the project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Pulse – Show recent activity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Graphs – See who’s doing what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More GitHub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B04B2-ED09-2044-BDB1-207A9FE259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998" y="3390950"/>
            <a:ext cx="4321077" cy="272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56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0"/>
            <a:ext cx="9144000" cy="491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55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Pull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7600"/>
            <a:ext cx="9144000" cy="461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4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Wiki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386" y="1104900"/>
            <a:ext cx="598241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Pulse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1" y="874582"/>
            <a:ext cx="6731000" cy="525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4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079500"/>
            <a:ext cx="8218811" cy="518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84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important project artifacts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Source files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Documents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Test cases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Test results</a:t>
            </a:r>
          </a:p>
          <a:p>
            <a:pPr lvl="1">
              <a:spcAft>
                <a:spcPts val="600"/>
              </a:spcAft>
            </a:pPr>
            <a:r>
              <a:rPr lang="is-IS" sz="220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to store in GitHub?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11077-C71F-F34D-AB42-F63FB44879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057" y="1901952"/>
            <a:ext cx="4613650" cy="38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559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b="1" u="sng" dirty="0">
                <a:latin typeface="Gill Sans MT" charset="0"/>
                <a:ea typeface="ＭＳ Ｐゴシック" charset="0"/>
                <a:cs typeface="ＭＳ Ｐゴシック" charset="0"/>
              </a:rPr>
              <a:t>Pro Git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: Chacon and Straub</a:t>
            </a:r>
          </a:p>
          <a:p>
            <a:pPr lvl="1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https://progit2.s3.amazonaws.com/en/2016-03-22-f3531/progit-en.1084.pdf</a:t>
            </a: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Getting started with GitHub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4"/>
              </a:rPr>
              <a:t>https://guides.github.com/activities/hello-world/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5"/>
              </a:rPr>
              <a:t>https://guides.github.com/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6"/>
              </a:rPr>
              <a:t>https://www.git-tower.com/learn/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089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Register for a free GitHub account at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www.github.com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Work through the README tutorial at 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4"/>
              </a:rPr>
              <a:t>https://guides.github.com/activities/hello-world/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Start using git or GitHub for your homework assignments</a:t>
            </a:r>
          </a:p>
          <a:p>
            <a:pPr marL="457200" lvl="2"/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The remainder of the assignments are related and build on the assignments from earlier weeks</a:t>
            </a:r>
          </a:p>
          <a:p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9288" y="3932543"/>
            <a:ext cx="2831363" cy="21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4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4" y="1176376"/>
            <a:ext cx="580343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start with a good design and write good code to implement that design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BUT, over time the code changes to meet changes in the requirements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BUT, the design may not be updated to optimize those changes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Gill Sans MT"/>
                <a:cs typeface="Gill Sans MT"/>
              </a:rPr>
              <a:t>Why</a:t>
            </a:r>
            <a:r>
              <a:rPr lang="en-US" dirty="0">
                <a:latin typeface="Gill Sans MT"/>
                <a:cs typeface="Gill Sans MT"/>
              </a:rPr>
              <a:t> refactor?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37" y="1302655"/>
            <a:ext cx="2376351" cy="212962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336114" y="3934310"/>
            <a:ext cx="8533567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refreshes the design and the code to reflect an optimal solution for our latest understanding of the problem and solution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28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71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90725" y="1135045"/>
            <a:ext cx="8459962" cy="4511810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Decorators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Encapsulation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@property, @attribute.setter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Polymorphism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Dynamic typing with Duck Typing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Class attributes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Static methods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Week 9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89" y="3660921"/>
            <a:ext cx="2013434" cy="201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E2F94-B549-D344-8208-0E530CA1B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98" y="2645636"/>
            <a:ext cx="2523217" cy="988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5BBD4-418D-6B4F-9BA0-4C49B9198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507" y="5930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Decorators allow us to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extend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the behavior of a function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without modifying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function</a:t>
            </a:r>
          </a:p>
          <a:p>
            <a:pPr lvl="1"/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Wrapping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extra functionality before and after a function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Examples: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Time a function call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Track how many times a function is called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Memoize a function to use previous results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Mock a function call while testing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Web frameworks, e.g. Flask</a:t>
            </a:r>
          </a:p>
          <a:p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https://wiki.python.org/moin/PythonDecoratorLibrary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ACAF1-131A-4B48-8E57-CA39210D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52" y="2601820"/>
            <a:ext cx="2523217" cy="9882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884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546AF8-A995-BB4D-B65F-5EE6D420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93" y="2426524"/>
            <a:ext cx="8150707" cy="211113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1645" y="1272258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can be assigned to variables and passed as arguments to other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functions are first-class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CB42-2E37-3049-AE54-CC5B14B1CAA5}"/>
              </a:ext>
            </a:extLst>
          </p:cNvPr>
          <p:cNvSpPr txBox="1"/>
          <p:nvPr/>
        </p:nvSpPr>
        <p:spPr>
          <a:xfrm>
            <a:off x="3938796" y="772257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3217071" y="3555873"/>
            <a:ext cx="4499912" cy="558928"/>
          </a:xfrm>
          <a:prstGeom prst="wedgeRoundRectCallout">
            <a:avLst>
              <a:gd name="adj1" fmla="val -68095"/>
              <a:gd name="adj2" fmla="val -2437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Courier" pitchFamily="2" charset="0"/>
              </a:rPr>
              <a:t>alias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is another name </a:t>
            </a:r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77"/>
              </a:rPr>
              <a:t>for</a:t>
            </a:r>
            <a:r>
              <a:rPr lang="en-US" sz="2000" b="1" i="1" dirty="0">
                <a:solidFill>
                  <a:schemeClr val="bg1"/>
                </a:solidFill>
                <a:latin typeface="Courier" pitchFamily="2" charset="0"/>
              </a:rPr>
              <a:t> hello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489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0A7055-5406-004F-AE67-248287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3" y="2204071"/>
            <a:ext cx="5675879" cy="350100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can be assigned to variables and passed as arguments to other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functions are first-class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3927507" y="4869225"/>
            <a:ext cx="3402478" cy="1001263"/>
          </a:xfrm>
          <a:prstGeom prst="wedgeRoundRectCallout">
            <a:avLst>
              <a:gd name="adj1" fmla="val -74994"/>
              <a:gd name="adj2" fmla="val -390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Pass function </a:t>
            </a:r>
            <a:r>
              <a:rPr lang="en-US" b="1" i="1" dirty="0">
                <a:solidFill>
                  <a:schemeClr val="bg1"/>
                </a:solidFill>
                <a:latin typeface="Courier" pitchFamily="2" charset="0"/>
              </a:rPr>
              <a:t>hello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r>
              <a:rPr lang="en-US" b="1" dirty="0">
                <a:solidFill>
                  <a:schemeClr val="bg1"/>
                </a:solidFill>
                <a:latin typeface="Courier" pitchFamily="2" charset="0"/>
              </a:rPr>
              <a:t>call_func </a:t>
            </a:r>
            <a:r>
              <a:rPr lang="en-US" sz="2000" dirty="0">
                <a:solidFill>
                  <a:schemeClr val="bg1"/>
                </a:solidFill>
              </a:rPr>
              <a:t>as an argument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5655-97FB-5848-AAF9-E2E767F37E05}"/>
              </a:ext>
            </a:extLst>
          </p:cNvPr>
          <p:cNvSpPr txBox="1"/>
          <p:nvPr/>
        </p:nvSpPr>
        <p:spPr>
          <a:xfrm>
            <a:off x="3927507" y="752670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F94E36F-AE53-684A-9D63-2E2EEA8C9EAE}"/>
              </a:ext>
            </a:extLst>
          </p:cNvPr>
          <p:cNvSpPr/>
          <p:nvPr/>
        </p:nvSpPr>
        <p:spPr>
          <a:xfrm>
            <a:off x="5393597" y="2707916"/>
            <a:ext cx="3402478" cy="1001263"/>
          </a:xfrm>
          <a:prstGeom prst="wedgeRoundRectCallout">
            <a:avLst>
              <a:gd name="adj1" fmla="val -101054"/>
              <a:gd name="adj2" fmla="val 577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Call the function passed to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call_func</a:t>
            </a:r>
          </a:p>
        </p:txBody>
      </p:sp>
    </p:spTree>
    <p:extLst>
      <p:ext uri="{BB962C8B-B14F-4D97-AF65-F5344CB8AC3E}">
        <p14:creationId xmlns:p14="http://schemas.microsoft.com/office/powerpoint/2010/main" val="9721772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4" y="1135045"/>
            <a:ext cx="6909814" cy="2293955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can be nested inside other functions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2655881" y="4596920"/>
            <a:ext cx="4708292" cy="636774"/>
          </a:xfrm>
          <a:prstGeom prst="wedgeRoundRectCallout">
            <a:avLst>
              <a:gd name="adj1" fmla="val -65998"/>
              <a:gd name="adj2" fmla="val 2217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inner() </a:t>
            </a:r>
            <a:r>
              <a:rPr lang="en-US" sz="2000" dirty="0">
                <a:solidFill>
                  <a:schemeClr val="bg1"/>
                </a:solidFill>
              </a:rPr>
              <a:t>is visible only within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outer()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513C3-6232-4B47-B730-BC856D17BFC2}"/>
              </a:ext>
            </a:extLst>
          </p:cNvPr>
          <p:cNvSpPr txBox="1"/>
          <p:nvPr/>
        </p:nvSpPr>
        <p:spPr>
          <a:xfrm>
            <a:off x="3940504" y="331102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97DA5-FFEF-5A48-A5F4-AEC76C6EE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35" y="1735059"/>
            <a:ext cx="6786419" cy="3987896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507AC4D-556A-B844-8262-28072E43386F}"/>
              </a:ext>
            </a:extLst>
          </p:cNvPr>
          <p:cNvSpPr/>
          <p:nvPr/>
        </p:nvSpPr>
        <p:spPr>
          <a:xfrm>
            <a:off x="6197817" y="2928368"/>
            <a:ext cx="2814063" cy="1001263"/>
          </a:xfrm>
          <a:prstGeom prst="wedgeRoundRectCallout">
            <a:avLst>
              <a:gd name="adj1" fmla="val -96605"/>
              <a:gd name="adj2" fmla="val 148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inner() </a:t>
            </a:r>
            <a:r>
              <a:rPr lang="en-US" sz="2000" dirty="0">
                <a:solidFill>
                  <a:schemeClr val="bg1"/>
                </a:solidFill>
              </a:rPr>
              <a:t>is visible within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outer()</a:t>
            </a:r>
          </a:p>
        </p:txBody>
      </p:sp>
    </p:spTree>
    <p:extLst>
      <p:ext uri="{BB962C8B-B14F-4D97-AF65-F5344CB8AC3E}">
        <p14:creationId xmlns:p14="http://schemas.microsoft.com/office/powerpoint/2010/main" val="25788277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2192771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Nested functions are visible only inside the nesting function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4FB89-46A6-0746-9BB5-0CF7C0CC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93" y="5300652"/>
            <a:ext cx="6571668" cy="770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944FA1-575A-1B4B-8153-8873A9593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12" y="2231430"/>
            <a:ext cx="6049697" cy="326467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6329937" y="3724184"/>
            <a:ext cx="2814063" cy="1001263"/>
          </a:xfrm>
          <a:prstGeom prst="wedgeRoundRectCallout">
            <a:avLst>
              <a:gd name="adj1" fmla="val -69034"/>
              <a:gd name="adj2" fmla="val 1352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inner() </a:t>
            </a:r>
            <a:r>
              <a:rPr lang="en-US" sz="2000" dirty="0">
                <a:solidFill>
                  <a:schemeClr val="bg1"/>
                </a:solidFill>
              </a:rPr>
              <a:t>is visible </a:t>
            </a:r>
            <a:r>
              <a:rPr lang="en-US" sz="2000" b="1" dirty="0">
                <a:solidFill>
                  <a:schemeClr val="bg1"/>
                </a:solidFill>
              </a:rPr>
              <a:t>only</a:t>
            </a:r>
            <a:r>
              <a:rPr lang="en-US" sz="2000" dirty="0">
                <a:solidFill>
                  <a:schemeClr val="bg1"/>
                </a:solidFill>
              </a:rPr>
              <a:t> within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outer()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E0DF3-A6DF-7545-BBFF-AE80B75B782A}"/>
              </a:ext>
            </a:extLst>
          </p:cNvPr>
          <p:cNvSpPr txBox="1"/>
          <p:nvPr/>
        </p:nvSpPr>
        <p:spPr>
          <a:xfrm>
            <a:off x="4051676" y="367346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1196807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A6B91-F8E1-EB44-A758-8980366A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47" y="981328"/>
            <a:ext cx="6642100" cy="4978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Decorators: Wrapping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6663134" y="3254556"/>
            <a:ext cx="2286816" cy="1215911"/>
          </a:xfrm>
          <a:prstGeom prst="wedgeRoundRectCallout">
            <a:avLst>
              <a:gd name="adj1" fmla="val -60995"/>
              <a:gd name="adj2" fmla="val 144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Decorator returns the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inner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wrapper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 function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FA71B12-AFC1-E340-AADF-0BE3EAACE86C}"/>
              </a:ext>
            </a:extLst>
          </p:cNvPr>
          <p:cNvSpPr/>
          <p:nvPr/>
        </p:nvSpPr>
        <p:spPr>
          <a:xfrm>
            <a:off x="4002375" y="4618755"/>
            <a:ext cx="4706194" cy="1047528"/>
          </a:xfrm>
          <a:prstGeom prst="wedgeRoundRectCallout">
            <a:avLst>
              <a:gd name="adj1" fmla="val -62755"/>
              <a:gd name="adj2" fmla="val -509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is now the decorated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so calling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calls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my_decorator()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 calls the original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hello()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A239C33-8E7B-8E49-8C6A-C2A8CC161EFB}"/>
              </a:ext>
            </a:extLst>
          </p:cNvPr>
          <p:cNvSpPr/>
          <p:nvPr/>
        </p:nvSpPr>
        <p:spPr>
          <a:xfrm>
            <a:off x="3732516" y="1427642"/>
            <a:ext cx="2622956" cy="782458"/>
          </a:xfrm>
          <a:prstGeom prst="wedgeRoundRectCallout">
            <a:avLst>
              <a:gd name="adj1" fmla="val -71010"/>
              <a:gd name="adj2" fmla="val 138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arbitrary function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C436C40-4F77-EC47-979C-36A0798386DB}"/>
              </a:ext>
            </a:extLst>
          </p:cNvPr>
          <p:cNvSpPr/>
          <p:nvPr/>
        </p:nvSpPr>
        <p:spPr>
          <a:xfrm>
            <a:off x="1953265" y="5705727"/>
            <a:ext cx="5264953" cy="402288"/>
          </a:xfrm>
          <a:prstGeom prst="wedgeRoundRectCallout">
            <a:avLst>
              <a:gd name="adj1" fmla="val -67477"/>
              <a:gd name="adj2" fmla="val -299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Value returned from decorated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hello()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A6553-AA77-544B-98A0-F9F284B49CC3}"/>
              </a:ext>
            </a:extLst>
          </p:cNvPr>
          <p:cNvSpPr txBox="1"/>
          <p:nvPr/>
        </p:nvSpPr>
        <p:spPr>
          <a:xfrm>
            <a:off x="4188860" y="719718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18505428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9FFA8C-82CE-A84D-8726-5168C7DA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211145"/>
            <a:ext cx="6489700" cy="49276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@decorator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3486606" y="3548248"/>
            <a:ext cx="3428107" cy="791653"/>
          </a:xfrm>
          <a:prstGeom prst="wedgeRoundRectCallout">
            <a:avLst>
              <a:gd name="adj1" fmla="val -94736"/>
              <a:gd name="adj2" fmla="val -222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Syntactic shortcut for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hi = my_decorator(hi)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FA71B12-AFC1-E340-AADF-0BE3EAACE86C}"/>
              </a:ext>
            </a:extLst>
          </p:cNvPr>
          <p:cNvSpPr/>
          <p:nvPr/>
        </p:nvSpPr>
        <p:spPr>
          <a:xfrm>
            <a:off x="4321807" y="4827069"/>
            <a:ext cx="3428107" cy="1261283"/>
          </a:xfrm>
          <a:prstGeom prst="wedgeRoundRectCallout">
            <a:avLst>
              <a:gd name="adj1" fmla="val -80294"/>
              <a:gd name="adj2" fmla="val -1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Now we can call the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decorated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hi()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which calls the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origina</a:t>
            </a:r>
            <a:r>
              <a:rPr lang="en-US" b="1" i="1" dirty="0">
                <a:solidFill>
                  <a:schemeClr val="bg1"/>
                </a:solidFill>
                <a:latin typeface="+mj-lt"/>
              </a:rPr>
              <a:t>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hi()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81856-49EE-7C47-A447-8A2EFC4C2294}"/>
              </a:ext>
            </a:extLst>
          </p:cNvPr>
          <p:cNvSpPr txBox="1"/>
          <p:nvPr/>
        </p:nvSpPr>
        <p:spPr>
          <a:xfrm>
            <a:off x="4139182" y="33141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2763177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27183C-0785-ED4E-9021-348619719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742988"/>
            <a:ext cx="6718300" cy="4127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</a:rPr>
              <a:t>We can apply the same decorator to many functions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One decorator, many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569BB20-5BF3-0847-94BC-3964DB360F6A}"/>
              </a:ext>
            </a:extLst>
          </p:cNvPr>
          <p:cNvSpPr/>
          <p:nvPr/>
        </p:nvSpPr>
        <p:spPr>
          <a:xfrm>
            <a:off x="4423300" y="4212659"/>
            <a:ext cx="3103105" cy="791085"/>
          </a:xfrm>
          <a:prstGeom prst="wedgeRoundRectCallout">
            <a:avLst>
              <a:gd name="adj1" fmla="val -92904"/>
              <a:gd name="adj2" fmla="val 989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Decorate many functions with the same decorator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BA5CB-6038-6142-89F5-A32382BB0052}"/>
              </a:ext>
            </a:extLst>
          </p:cNvPr>
          <p:cNvSpPr txBox="1"/>
          <p:nvPr/>
        </p:nvSpPr>
        <p:spPr>
          <a:xfrm>
            <a:off x="4139182" y="719299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55836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818" y="1222486"/>
            <a:ext cx="2842622" cy="192357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2600" y="1041276"/>
            <a:ext cx="8541033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Additional development, testing, and maintenance effort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Caused by</a:t>
            </a:r>
          </a:p>
          <a:p>
            <a:pPr marL="914400" lvl="1" indent="-457200">
              <a:spcAft>
                <a:spcPts val="0"/>
              </a:spcAft>
              <a:buFont typeface="Arial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Bad design</a:t>
            </a:r>
          </a:p>
          <a:p>
            <a:pPr marL="914400" lvl="1" indent="-457200">
              <a:spcAft>
                <a:spcPts val="0"/>
              </a:spcAft>
              <a:buFont typeface="Arial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Taking shortcuts, and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Not implementing the “right” solution throughout the lifecycle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Quick hacks add technical debt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Technical debt accumulates “interest” and makes changes even harder later 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helps to pay off "technical debt"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>
                <a:latin typeface="Gill Sans MT"/>
                <a:cs typeface="Gill Sans MT"/>
              </a:rPr>
              <a:t>Technical debt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280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DA767E-ED5C-0A44-BDCD-D6E4AEFE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12951"/>
            <a:ext cx="5829300" cy="4978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Decorating functions with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53D91EA-3DFA-6541-8519-5BDDB6B0E834}"/>
              </a:ext>
            </a:extLst>
          </p:cNvPr>
          <p:cNvSpPr/>
          <p:nvPr/>
        </p:nvSpPr>
        <p:spPr>
          <a:xfrm>
            <a:off x="5244330" y="1298556"/>
            <a:ext cx="3824254" cy="636774"/>
          </a:xfrm>
          <a:prstGeom prst="wedgeRoundRectCallout">
            <a:avLst>
              <a:gd name="adj1" fmla="val -62542"/>
              <a:gd name="adj2" fmla="val 460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wrapper() </a:t>
            </a:r>
            <a:r>
              <a:rPr lang="en-US" sz="2000" dirty="0">
                <a:solidFill>
                  <a:schemeClr val="bg1"/>
                </a:solidFill>
              </a:rPr>
              <a:t>accepts any number of args and keyword args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01F6EC-1E48-274C-ACE9-D16F5E41E926}"/>
              </a:ext>
            </a:extLst>
          </p:cNvPr>
          <p:cNvSpPr/>
          <p:nvPr/>
        </p:nvSpPr>
        <p:spPr>
          <a:xfrm>
            <a:off x="2961286" y="3083126"/>
            <a:ext cx="3824255" cy="788273"/>
          </a:xfrm>
          <a:prstGeom prst="wedgeRoundRectCallout">
            <a:avLst>
              <a:gd name="adj1" fmla="val -59203"/>
              <a:gd name="adj2" fmla="val -554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Return the result of calling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func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from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wrapper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A171030-05B7-194F-9760-DB581CD409D3}"/>
              </a:ext>
            </a:extLst>
          </p:cNvPr>
          <p:cNvSpPr/>
          <p:nvPr/>
        </p:nvSpPr>
        <p:spPr>
          <a:xfrm>
            <a:off x="5254429" y="2426245"/>
            <a:ext cx="3824254" cy="525589"/>
          </a:xfrm>
          <a:prstGeom prst="wedgeRoundRectCallout">
            <a:avLst>
              <a:gd name="adj1" fmla="val -58290"/>
              <a:gd name="adj2" fmla="val -230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Call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func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with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 args and kwargs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F1E78-B445-8C40-B0CB-427DCFE5D614}"/>
              </a:ext>
            </a:extLst>
          </p:cNvPr>
          <p:cNvSpPr txBox="1"/>
          <p:nvPr/>
        </p:nvSpPr>
        <p:spPr>
          <a:xfrm>
            <a:off x="4051676" y="79597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9535712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45BE75-7C45-9B44-AE3B-BB76F0762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2" y="1674324"/>
            <a:ext cx="7264400" cy="3149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pp_fcall() – see function arguments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53D91EA-3DFA-6541-8519-5BDDB6B0E834}"/>
              </a:ext>
            </a:extLst>
          </p:cNvPr>
          <p:cNvSpPr/>
          <p:nvPr/>
        </p:nvSpPr>
        <p:spPr>
          <a:xfrm>
            <a:off x="4326453" y="3287748"/>
            <a:ext cx="4382116" cy="636774"/>
          </a:xfrm>
          <a:prstGeom prst="wedgeRoundRectCallout">
            <a:avLst>
              <a:gd name="adj1" fmla="val -40805"/>
              <a:gd name="adj2" fmla="val -736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print details of arbitrary function call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F1E78-B445-8C40-B0CB-427DCFE5D614}"/>
              </a:ext>
            </a:extLst>
          </p:cNvPr>
          <p:cNvSpPr txBox="1"/>
          <p:nvPr/>
        </p:nvSpPr>
        <p:spPr>
          <a:xfrm>
            <a:off x="4051676" y="79597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26646257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5C8CA2-3475-E141-9FF7-4CF111C3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187"/>
            <a:ext cx="9144000" cy="3857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Execution time decorator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5018397" y="2782750"/>
            <a:ext cx="2781712" cy="1027250"/>
          </a:xfrm>
          <a:prstGeom prst="wedgeRoundRectCallout">
            <a:avLst>
              <a:gd name="adj1" fmla="val -77250"/>
              <a:gd name="adj2" fmla="val -606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Print function signature, return value,  and elapsed time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25F8CC8-F88B-BF42-9BF6-6AA7C3051B29}"/>
              </a:ext>
            </a:extLst>
          </p:cNvPr>
          <p:cNvSpPr/>
          <p:nvPr/>
        </p:nvSpPr>
        <p:spPr>
          <a:xfrm>
            <a:off x="4357060" y="1220064"/>
            <a:ext cx="4351509" cy="518796"/>
          </a:xfrm>
          <a:prstGeom prst="wedgeRoundRectCallout">
            <a:avLst>
              <a:gd name="adj1" fmla="val -64329"/>
              <a:gd name="adj2" fmla="val 541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Accept any number/type of arguments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4E780-5D6A-1E44-8167-79B0010EF7A4}"/>
              </a:ext>
            </a:extLst>
          </p:cNvPr>
          <p:cNvSpPr txBox="1"/>
          <p:nvPr/>
        </p:nvSpPr>
        <p:spPr>
          <a:xfrm>
            <a:off x="4116992" y="698816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40105219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C0C67A-A7C5-7C47-AD28-E24F3F3B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434631"/>
            <a:ext cx="6667500" cy="466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decorators: execution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364EDDB-229B-9844-AF50-B82E57A1121C}"/>
              </a:ext>
            </a:extLst>
          </p:cNvPr>
          <p:cNvSpPr/>
          <p:nvPr/>
        </p:nvSpPr>
        <p:spPr>
          <a:xfrm>
            <a:off x="4278249" y="1385427"/>
            <a:ext cx="3426143" cy="686073"/>
          </a:xfrm>
          <a:prstGeom prst="wedgeRoundRectCallout">
            <a:avLst>
              <a:gd name="adj1" fmla="val -138931"/>
              <a:gd name="adj2" fmla="val -49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Reuse the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timeit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decorator for many functions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AC9AD4-39D4-5A4A-BC38-7E6F113B1A0F}"/>
              </a:ext>
            </a:extLst>
          </p:cNvPr>
          <p:cNvSpPr txBox="1"/>
          <p:nvPr/>
        </p:nvSpPr>
        <p:spPr>
          <a:xfrm>
            <a:off x="4089151" y="748653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26617040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1239D6-1384-434B-A40E-2058EFBB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504950"/>
            <a:ext cx="7721600" cy="3848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decorators: execution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E1D37-FD7F-F740-95E5-5C9C935EF4D2}"/>
              </a:ext>
            </a:extLst>
          </p:cNvPr>
          <p:cNvSpPr txBox="1"/>
          <p:nvPr/>
        </p:nvSpPr>
        <p:spPr>
          <a:xfrm>
            <a:off x="4188860" y="723743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95FDD42-977F-594D-8CF0-067AB5145CF9}"/>
              </a:ext>
            </a:extLst>
          </p:cNvPr>
          <p:cNvSpPr/>
          <p:nvPr/>
        </p:nvSpPr>
        <p:spPr>
          <a:xfrm>
            <a:off x="4986047" y="2250250"/>
            <a:ext cx="2814063" cy="1001263"/>
          </a:xfrm>
          <a:prstGeom prst="wedgeRoundRectCallout">
            <a:avLst>
              <a:gd name="adj1" fmla="val -57218"/>
              <a:gd name="adj2" fmla="val 7020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timeit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helps with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29473544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9135F9-E992-374E-8DC2-F87654BD2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16546"/>
            <a:ext cx="7005060" cy="52239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decorators: logging function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5FEB1-8A45-1749-809A-D23AF1F73DFB}"/>
              </a:ext>
            </a:extLst>
          </p:cNvPr>
          <p:cNvSpPr txBox="1"/>
          <p:nvPr/>
        </p:nvSpPr>
        <p:spPr>
          <a:xfrm>
            <a:off x="4188859" y="689620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BFFEA1E-CD67-9A4F-9CA7-548E1ABADF9C}"/>
              </a:ext>
            </a:extLst>
          </p:cNvPr>
          <p:cNvSpPr/>
          <p:nvPr/>
        </p:nvSpPr>
        <p:spPr>
          <a:xfrm>
            <a:off x="3462047" y="2725394"/>
            <a:ext cx="2814063" cy="1001263"/>
          </a:xfrm>
          <a:prstGeom prst="wedgeRoundRectCallout">
            <a:avLst>
              <a:gd name="adj1" fmla="val -76911"/>
              <a:gd name="adj2" fmla="val -128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log_calls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helps with tracking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6314428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Decorators allow us to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extend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the behavior of a function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without modifying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function</a:t>
            </a:r>
          </a:p>
          <a:p>
            <a:pPr lvl="1"/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Wrapping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extra functionality before and after a function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@foo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def bar(): …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https://wiki.python.org/moin/PythonDecoratorLibrary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ACAF1-131A-4B48-8E57-CA39210D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36" y="2896847"/>
            <a:ext cx="2523217" cy="9882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Decorators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8879ABC-9B79-E241-9028-ED0B1C346D49}"/>
              </a:ext>
            </a:extLst>
          </p:cNvPr>
          <p:cNvSpPr/>
          <p:nvPr/>
        </p:nvSpPr>
        <p:spPr>
          <a:xfrm>
            <a:off x="2335005" y="4708294"/>
            <a:ext cx="4462178" cy="1380058"/>
          </a:xfrm>
          <a:prstGeom prst="wedgeRoundRectCallout">
            <a:avLst>
              <a:gd name="adj1" fmla="val -42405"/>
              <a:gd name="adj2" fmla="val -331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I won’t ask you to write a decorator but I do want you to understand what’s happening when you see one</a:t>
            </a:r>
            <a:endParaRPr lang="en-US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450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2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76376"/>
            <a:ext cx="89169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Refactoring replaces working code with new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Research shows that new code is more likely to contain bugs than older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Automated regression testing is critical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Regression testing verifies: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new code replicates the behavior of the old code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new code doesn’t add any new bugs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Automated test tools, e.g. unittest, are critical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54987" cy="1143000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Good automated test cases are critical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94742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115211</TotalTime>
  <Words>3623</Words>
  <Application>Microsoft Office PowerPoint</Application>
  <PresentationFormat>On-screen Show (4:3)</PresentationFormat>
  <Paragraphs>960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87</vt:i4>
      </vt:variant>
    </vt:vector>
  </HeadingPairs>
  <TitlesOfParts>
    <vt:vector size="104" baseType="lpstr">
      <vt:lpstr>Arial</vt:lpstr>
      <vt:lpstr>Bookman Old Style</vt:lpstr>
      <vt:lpstr>Calibri</vt:lpstr>
      <vt:lpstr>Century Gothic</vt:lpstr>
      <vt:lpstr>Courier</vt:lpstr>
      <vt:lpstr>Gill Sans MT</vt:lpstr>
      <vt:lpstr>Stencil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Overview</vt:lpstr>
      <vt:lpstr>Software evolution</vt:lpstr>
      <vt:lpstr>What is refactoring?</vt:lpstr>
      <vt:lpstr>What is refactoring?</vt:lpstr>
      <vt:lpstr>Why refactor?</vt:lpstr>
      <vt:lpstr>Technical debt</vt:lpstr>
      <vt:lpstr>Good automated test cases are critical</vt:lpstr>
      <vt:lpstr>When to refactor?</vt:lpstr>
      <vt:lpstr>PowerPoint Presentation</vt:lpstr>
      <vt:lpstr>How to track changes?</vt:lpstr>
      <vt:lpstr>Tracking a file without tools</vt:lpstr>
      <vt:lpstr>What problem are we trying to solve?</vt:lpstr>
      <vt:lpstr>What problem are we trying to solve?</vt:lpstr>
      <vt:lpstr>What problem are we trying to solve?</vt:lpstr>
      <vt:lpstr>What is configuration management?</vt:lpstr>
      <vt:lpstr>Many solutions</vt:lpstr>
      <vt:lpstr>Benefits of Configuration Management</vt:lpstr>
      <vt:lpstr>Git concepts</vt:lpstr>
      <vt:lpstr>Git Concepts</vt:lpstr>
      <vt:lpstr>Git Concepts</vt:lpstr>
      <vt:lpstr>Git Concepts</vt:lpstr>
      <vt:lpstr>Git Concepts</vt:lpstr>
      <vt:lpstr>Simplified Workflow</vt:lpstr>
      <vt:lpstr>3 ways to  interface with Git</vt:lpstr>
      <vt:lpstr>Let’s try it…</vt:lpstr>
      <vt:lpstr>Creating a Repository:  new or clone</vt:lpstr>
      <vt:lpstr>Create a new GitHub Repository</vt:lpstr>
      <vt:lpstr>Create a new GitHub Repository</vt:lpstr>
      <vt:lpstr>Create a new Repository (github.com)</vt:lpstr>
      <vt:lpstr>Create local clone of the remote  (GitHub Desktop)</vt:lpstr>
      <vt:lpstr>GitHub Branches</vt:lpstr>
      <vt:lpstr>Git Branches</vt:lpstr>
      <vt:lpstr>Git’s three states for files</vt:lpstr>
      <vt:lpstr>Add a file to Working Directory</vt:lpstr>
      <vt:lpstr>Added a file to local working directory but remote isn’t aware yet…</vt:lpstr>
      <vt:lpstr>git status, git add</vt:lpstr>
      <vt:lpstr>Continue changing the file</vt:lpstr>
      <vt:lpstr>Commit</vt:lpstr>
      <vt:lpstr>Committing the change</vt:lpstr>
      <vt:lpstr>Local commit doesn’t change remote until push</vt:lpstr>
      <vt:lpstr>git status after commit</vt:lpstr>
      <vt:lpstr>Push the local changes to the remote</vt:lpstr>
      <vt:lpstr>The changes are now on the remote</vt:lpstr>
      <vt:lpstr>Remote change to factorial.py</vt:lpstr>
      <vt:lpstr>GitHub repository home</vt:lpstr>
      <vt:lpstr>Edit files from github.com</vt:lpstr>
      <vt:lpstr>Edit files from github.com</vt:lpstr>
      <vt:lpstr>Pull remote changes back to local</vt:lpstr>
      <vt:lpstr>After pull, review the changes </vt:lpstr>
      <vt:lpstr>Pull requests</vt:lpstr>
      <vt:lpstr>New Pull Request</vt:lpstr>
      <vt:lpstr>New Pull Request</vt:lpstr>
      <vt:lpstr>New Pull Request</vt:lpstr>
      <vt:lpstr>New Pull Request</vt:lpstr>
      <vt:lpstr>Pull requests</vt:lpstr>
      <vt:lpstr>Review…</vt:lpstr>
      <vt:lpstr>git commands</vt:lpstr>
      <vt:lpstr>git Cheat Sheet</vt:lpstr>
      <vt:lpstr>More GitHub features</vt:lpstr>
      <vt:lpstr>Issues</vt:lpstr>
      <vt:lpstr>Pull Requests</vt:lpstr>
      <vt:lpstr>Wiki</vt:lpstr>
      <vt:lpstr>Pulse</vt:lpstr>
      <vt:lpstr>Graphs</vt:lpstr>
      <vt:lpstr>What to store in GitHub?</vt:lpstr>
      <vt:lpstr>Resources</vt:lpstr>
      <vt:lpstr>To Do</vt:lpstr>
      <vt:lpstr>Questions?</vt:lpstr>
      <vt:lpstr>Week 9 topics</vt:lpstr>
      <vt:lpstr>Decorators</vt:lpstr>
      <vt:lpstr>Python functions are first-class objects</vt:lpstr>
      <vt:lpstr>Python functions are first-class objects</vt:lpstr>
      <vt:lpstr>Nested functions</vt:lpstr>
      <vt:lpstr>Nested functions</vt:lpstr>
      <vt:lpstr>Decorators: Wrapping functions</vt:lpstr>
      <vt:lpstr>@decorator syntax</vt:lpstr>
      <vt:lpstr>One decorator, many functions</vt:lpstr>
      <vt:lpstr>Decorating functions with arguments</vt:lpstr>
      <vt:lpstr>pp_fcall() – see function arguments </vt:lpstr>
      <vt:lpstr>Execution time decorator</vt:lpstr>
      <vt:lpstr>decorators: execution time</vt:lpstr>
      <vt:lpstr>decorators: execution time</vt:lpstr>
      <vt:lpstr>decorators: logging function calls</vt:lpstr>
      <vt:lpstr>Decorators summary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Raz Saremi</cp:lastModifiedBy>
  <cp:revision>1717</cp:revision>
  <cp:lastPrinted>2014-07-29T20:42:09Z</cp:lastPrinted>
  <dcterms:created xsi:type="dcterms:W3CDTF">2013-11-01T14:42:31Z</dcterms:created>
  <dcterms:modified xsi:type="dcterms:W3CDTF">2020-11-09T15:41:16Z</dcterms:modified>
</cp:coreProperties>
</file>